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59" r:id="rId4"/>
    <p:sldId id="258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47270" autoAdjust="0"/>
  </p:normalViewPr>
  <p:slideViewPr>
    <p:cSldViewPr snapToGrid="0" showGuides="1">
      <p:cViewPr varScale="1">
        <p:scale>
          <a:sx n="58" d="100"/>
          <a:sy n="58" d="100"/>
        </p:scale>
        <p:origin x="36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1315-2A33-46BE-AEEB-15AA338A8C0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4CF54-A433-4B30-89BC-3197127C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city narratives as a guide, but not a limit to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Green Growth sets out to decouple economic growth from carbon-based industries and GHG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CF54-A433-4B30-89BC-3197127C61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CF54-A433-4B30-89BC-3197127C61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5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7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4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8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5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2A0B-8C07-40FF-8916-B0DE38C2772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AE8E-C373-4F81-8660-91EC8DAD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5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687"/>
          </a:xfrm>
        </p:spPr>
      </p:pic>
    </p:spTree>
    <p:extLst>
      <p:ext uri="{BB962C8B-B14F-4D97-AF65-F5344CB8AC3E}">
        <p14:creationId xmlns:p14="http://schemas.microsoft.com/office/powerpoint/2010/main" val="166553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6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54673"/>
            <a:ext cx="914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7"/>
            <a:ext cx="9144000" cy="6858687"/>
          </a:xfrm>
        </p:spPr>
      </p:pic>
    </p:spTree>
    <p:extLst>
      <p:ext uri="{BB962C8B-B14F-4D97-AF65-F5344CB8AC3E}">
        <p14:creationId xmlns:p14="http://schemas.microsoft.com/office/powerpoint/2010/main" val="421808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8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DISCUSSION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What are the current best practice metrics that should be tracked for this narrative?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What do we aspire to measure that isn’t yet included? What are the gaps?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What other sources of data can be mined to measure economic impacts in this narrative?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9669"/>
            <a:ext cx="928878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53340" y="1216025"/>
            <a:ext cx="938022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7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78</Words>
  <Application>Microsoft Macintosh PowerPoint</Application>
  <PresentationFormat>On-screen Show (4:3)</PresentationFormat>
  <Paragraphs>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GUIDE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OShea</dc:creator>
  <cp:lastModifiedBy>Microsoft Office User</cp:lastModifiedBy>
  <cp:revision>4</cp:revision>
  <dcterms:created xsi:type="dcterms:W3CDTF">2017-05-12T22:12:51Z</dcterms:created>
  <dcterms:modified xsi:type="dcterms:W3CDTF">2017-09-26T20:04:54Z</dcterms:modified>
</cp:coreProperties>
</file>