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40.xml" ContentType="application/vnd.openxmlformats-officedocument.presentationml.tags+xml"/>
  <Override PartName="/ppt/tags/tag238.xml" ContentType="application/vnd.openxmlformats-officedocument.presentationml.tags+xml"/>
  <Override PartName="/ppt/tags/tag285.xml" ContentType="application/vnd.openxmlformats-officedocument.presentationml.tags+xml"/>
  <Override PartName="/customXml/itemProps24.xml" ContentType="application/vnd.openxmlformats-officedocument.customXmlProperties+xml"/>
  <Override PartName="/ppt/slideLayouts/slideLayout46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16.xml" ContentType="application/vnd.openxmlformats-officedocument.presentationml.tags+xml"/>
  <Override PartName="/ppt/tags/tag263.xml" ContentType="application/vnd.openxmlformats-officedocument.presentationml.tags+xml"/>
  <Default Extension="xml" ContentType="application/xml"/>
  <Override PartName="/ppt/slideLayouts/slideLayout24.xml" ContentType="application/vnd.openxmlformats-officedocument.presentationml.slideLayout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tags/tag241.xml" ContentType="application/vnd.openxmlformats-officedocument.presentationml.tags+xml"/>
  <Override PartName="/ppt/tags/tag16.xml" ContentType="application/vnd.openxmlformats-officedocument.presentationml.tags+xml"/>
  <Override PartName="/ppt/tags/tag63.xml" ContentType="application/vnd.openxmlformats-officedocument.presentationml.tags+xml"/>
  <Override PartName="/ppt/tags/tag178.xml" ContentType="application/vnd.openxmlformats-officedocument.presentationml.tags+xml"/>
  <Override PartName="/ppt/tags/tag52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167.xml" ContentType="application/vnd.openxmlformats-officedocument.presentationml.tags+xml"/>
  <Override PartName="/customXml/itemProps29.xml" ContentType="application/vnd.openxmlformats-officedocument.customXmlProperties+xml"/>
  <Override PartName="/ppt/tags/tag41.xml" ContentType="application/vnd.openxmlformats-officedocument.presentationml.tags+xml"/>
  <Override PartName="/ppt/tags/tag145.xml" ContentType="application/vnd.openxmlformats-officedocument.presentationml.tags+xml"/>
  <Override PartName="/ppt/tags/tag192.xml" ContentType="application/vnd.openxmlformats-officedocument.presentationml.tags+xml"/>
  <Override PartName="/ppt/tags/tag279.xml" ContentType="application/vnd.openxmlformats-officedocument.presentationml.tags+xml"/>
  <Override PartName="/customXml/itemProps18.xml" ContentType="application/vnd.openxmlformats-officedocument.customXmlProperties+xml"/>
  <Override PartName="/ppt/tags/tag30.xml" ContentType="application/vnd.openxmlformats-officedocument.presentationml.tags+xml"/>
  <Override PartName="/ppt/tags/tag134.xml" ContentType="application/vnd.openxmlformats-officedocument.presentationml.tags+xml"/>
  <Override PartName="/ppt/tags/tag181.xml" ContentType="application/vnd.openxmlformats-officedocument.presentationml.tags+xml"/>
  <Override PartName="/ppt/tags/tag268.xml" ContentType="application/vnd.openxmlformats-officedocument.presentationml.tag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70.xml" ContentType="application/vnd.openxmlformats-officedocument.presentationml.tags+xml"/>
  <Default Extension="png" ContentType="image/png"/>
  <Override PartName="/ppt/tags/tag257.xml" ContentType="application/vnd.openxmlformats-officedocument.presentationml.tags+xml"/>
  <Override PartName="/customXml/itemProps32.xml" ContentType="application/vnd.openxmlformats-officedocument.customXmlProperties+xml"/>
  <Override PartName="/ppt/slideLayouts/slideLayout18.xml" ContentType="application/vnd.openxmlformats-officedocument.presentationml.slideLayout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heme/theme2.xml" ContentType="application/vnd.openxmlformats-officedocument.theme+xml"/>
  <Override PartName="/ppt/tags/tag101.xml" ContentType="application/vnd.openxmlformats-officedocument.presentationml.tags+xml"/>
  <Override PartName="/ppt/tags/tag246.xml" ContentType="application/vnd.openxmlformats-officedocument.presentationml.tags+xml"/>
  <Override PartName="/ppt/tags/tag293.xml" ContentType="application/vnd.openxmlformats-officedocument.presentationml.tags+xml"/>
  <Override PartName="/customXml/itemProps21.xml" ContentType="application/vnd.openxmlformats-officedocument.customXmlProperties+xml"/>
  <Override PartName="/ppt/tags/tag68.xml" ContentType="application/vnd.openxmlformats-officedocument.presentationml.tags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Override PartName="/ppt/tags/tag224.xml" ContentType="application/vnd.openxmlformats-officedocument.presentationml.tags+xml"/>
  <Override PartName="/ppt/tags/tag235.xml" ContentType="application/vnd.openxmlformats-officedocument.presentationml.tags+xml"/>
  <Override PartName="/ppt/tags/tag271.xml" ContentType="application/vnd.openxmlformats-officedocument.presentationml.tags+xml"/>
  <Override PartName="/ppt/tags/tag282.xml" ContentType="application/vnd.openxmlformats-officedocument.presentationml.tags+xml"/>
  <Override PartName="/ppt/presentation.xml" ContentType="application/vnd.openxmlformats-officedocument.presentationml.presentation.main+xml"/>
  <Override PartName="/customXml/itemProps10.xml" ContentType="application/vnd.openxmlformats-officedocument.customXmlProperties+xml"/>
  <Override PartName="/ppt/tags/tag57.xml" ContentType="application/vnd.openxmlformats-officedocument.presentationml.tags+xml"/>
  <Override PartName="/ppt/slideLayouts/slideLayout32.xml" ContentType="application/vnd.openxmlformats-officedocument.presentationml.slideLayout+xml"/>
  <Override PartName="/ppt/tags/tag213.xml" ContentType="application/vnd.openxmlformats-officedocument.presentationml.tags+xml"/>
  <Override PartName="/ppt/tags/tag260.xml" ContentType="application/vnd.openxmlformats-officedocument.presentationml.tags+xml"/>
  <Override PartName="/docProps/app.xml" ContentType="application/vnd.openxmlformats-officedocument.extended-properties+xml"/>
  <Override PartName="/ppt/slideLayouts/slideLayout21.xml" ContentType="application/vnd.openxmlformats-officedocument.presentationml.slideLayout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186.xml" ContentType="application/vnd.openxmlformats-officedocument.presentationml.tags+xml"/>
  <Override PartName="/ppt/tags/tag197.xml" ContentType="application/vnd.openxmlformats-officedocument.presentationml.tags+xml"/>
  <Override PartName="/ppt/tags/tag202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75.xml" ContentType="application/vnd.openxmlformats-officedocument.presentationml.tags+xml"/>
  <Override PartName="/customXml/itemProps7.xml" ContentType="application/vnd.openxmlformats-officedocument.customXmlProperties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tags/tag106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ppt/tags/tag287.xml" ContentType="application/vnd.openxmlformats-officedocument.presentationml.tags+xml"/>
  <Override PartName="/customXml/itemProps15.xml" ContentType="application/vnd.openxmlformats-officedocument.customXmlProperties+xml"/>
  <Override PartName="/customXml/itemProps26.xml" ContentType="application/vnd.openxmlformats-officedocument.customXmlProperties+xml"/>
  <Override PartName="/ppt/slideLayouts/slideLayout48.xml" ContentType="application/vnd.openxmlformats-officedocument.presentationml.slideLayout+xml"/>
  <Override PartName="/ppt/tags/tag131.xml" ContentType="application/vnd.openxmlformats-officedocument.presentationml.tags+xml"/>
  <Override PartName="/ppt/tags/tag229.xml" ContentType="application/vnd.openxmlformats-officedocument.presentationml.tags+xml"/>
  <Override PartName="/ppt/tags/tag276.xml" ContentType="application/vnd.openxmlformats-officedocument.presentationml.tags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ags/tag98.xml" ContentType="application/vnd.openxmlformats-officedocument.presentationml.tags+xml"/>
  <Override PartName="/ppt/tags/tag120.xml" ContentType="application/vnd.openxmlformats-officedocument.presentationml.tags+xml"/>
  <Override PartName="/ppt/tags/tag207.xml" ContentType="application/vnd.openxmlformats-officedocument.presentationml.tags+xml"/>
  <Override PartName="/ppt/tags/tag218.xml" ContentType="application/vnd.openxmlformats-officedocument.presentationml.tags+xml"/>
  <Override PartName="/ppt/tags/tag254.xml" ContentType="application/vnd.openxmlformats-officedocument.presentationml.tags+xml"/>
  <Override PartName="/ppt/tags/tag265.xml" ContentType="application/vnd.openxmlformats-officedocument.presentationml.tags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Override PartName="/ppt/tags/tag87.xml" ContentType="application/vnd.openxmlformats-officedocument.presentationml.tags+xml"/>
  <Override PartName="/ppt/tags/tag243.xml" ContentType="application/vnd.openxmlformats-officedocument.presentationml.tags+xml"/>
  <Override PartName="/ppt/tags/tag290.xml" ContentType="application/vnd.openxmlformats-officedocument.presentationml.tags+xml"/>
  <Override PartName="/ppt/tags/tag29.xml" ContentType="application/vnd.openxmlformats-officedocument.presentationml.tags+xml"/>
  <Override PartName="/ppt/tags/tag76.xml" ContentType="application/vnd.openxmlformats-officedocument.presentationml.tags+xml"/>
  <Override PartName="/ppt/slideLayouts/slideLayout51.xml" ContentType="application/vnd.openxmlformats-officedocument.presentationml.slideLayout+xml"/>
  <Override PartName="/ppt/tags/tag232.xml" ContentType="application/vnd.openxmlformats-officedocument.presentationml.tags+xml"/>
  <Override PartName="/ppt/tags/tag18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slideLayouts/slideLayout40.xml" ContentType="application/vnd.openxmlformats-officedocument.presentationml.slideLayout+xml"/>
  <Override PartName="/ppt/tags/tag158.xml" ContentType="application/vnd.openxmlformats-officedocument.presentationml.tags+xml"/>
  <Override PartName="/ppt/tags/tag169.xml" ContentType="application/vnd.openxmlformats-officedocument.presentationml.tags+xml"/>
  <Override PartName="/ppt/tags/tag210.xml" ContentType="application/vnd.openxmlformats-officedocument.presentationml.tags+xml"/>
  <Override PartName="/ppt/tags/tag221.xml" ContentType="application/vnd.openxmlformats-officedocument.presentationml.tags+xml"/>
  <Override PartName="/ppt/tags/tag43.xml" ContentType="application/vnd.openxmlformats-officedocument.presentationml.tags+xml"/>
  <Override PartName="/ppt/tags/tag90.xml" ContentType="application/vnd.openxmlformats-officedocument.presentationml.tags+xml"/>
  <Override PartName="/ppt/tags/tag147.xml" ContentType="application/vnd.openxmlformats-officedocument.presentationml.tags+xml"/>
  <Override PartName="/ppt/tags/tag194.xml" ContentType="application/vnd.openxmlformats-officedocument.presentationml.tags+xml"/>
  <Override PartName="/ppt/tags/tag32.xml" ContentType="application/vnd.openxmlformats-officedocument.presentationml.tags+xml"/>
  <Override PartName="/ppt/tags/tag136.xml" ContentType="application/vnd.openxmlformats-officedocument.presentationml.tags+xml"/>
  <Override PartName="/ppt/tags/tag183.xml" ContentType="application/vnd.openxmlformats-officedocument.presentationml.tags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61.xml" ContentType="application/vnd.openxmlformats-officedocument.presentationml.tags+xml"/>
  <Override PartName="/ppt/tags/tag172.xml" ContentType="application/vnd.openxmlformats-officedocument.presentationml.tags+xml"/>
  <Override PartName="/ppt/tags/tag259.xml" ContentType="application/vnd.openxmlformats-officedocument.presentationml.tags+xml"/>
  <Override PartName="/customXml/itemProps34.xml" ContentType="application/vnd.openxmlformats-officedocument.customXmlProperties+xml"/>
  <Override PartName="/ppt/slideMasters/slideMaster2.xml" ContentType="application/vnd.openxmlformats-officedocument.presentationml.slideMaster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50.xml" ContentType="application/vnd.openxmlformats-officedocument.presentationml.tags+xml"/>
  <Override PartName="/ppt/theme/theme4.xml" ContentType="application/vnd.openxmlformats-officedocument.theme+xml"/>
  <Override PartName="/ppt/tags/tag248.xml" ContentType="application/vnd.openxmlformats-officedocument.presentationml.tags+xml"/>
  <Override PartName="/ppt/notesSlides/notesSlide1.xml" ContentType="application/vnd.openxmlformats-officedocument.presentationml.notesSlide+xml"/>
  <Override PartName="/customXml/itemProps23.xml" ContentType="application/vnd.openxmlformats-officedocument.customXmlProperties+xml"/>
  <Override PartName="/ppt/slideLayouts/slideLayout45.xml" ContentType="application/vnd.openxmlformats-officedocument.presentationml.slideLayout+xml"/>
  <Override PartName="/ppt/tags/tag226.xml" ContentType="application/vnd.openxmlformats-officedocument.presentationml.tags+xml"/>
  <Override PartName="/ppt/tags/tag237.xml" ContentType="application/vnd.openxmlformats-officedocument.presentationml.tags+xml"/>
  <Override PartName="/ppt/tags/tag273.xml" ContentType="application/vnd.openxmlformats-officedocument.presentationml.tags+xml"/>
  <Override PartName="/ppt/tags/tag284.xml" ContentType="application/vnd.openxmlformats-officedocument.presentationml.tags+xml"/>
  <Override PartName="/customXml/itemProps12.xml" ContentType="application/vnd.openxmlformats-officedocument.customXmlProperties+xml"/>
  <Override PartName="/ppt/tags/tag59.xml" ContentType="application/vnd.openxmlformats-officedocument.presentationml.tags+xml"/>
  <Override PartName="/ppt/slideLayouts/slideLayout34.xml" ContentType="application/vnd.openxmlformats-officedocument.presentationml.slideLayout+xml"/>
  <Override PartName="/ppt/tags/tag215.xml" ContentType="application/vnd.openxmlformats-officedocument.presentationml.tags+xml"/>
  <Override PartName="/ppt/tags/tag262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tags/tag188.xml" ContentType="application/vnd.openxmlformats-officedocument.presentationml.tags+xml"/>
  <Override PartName="/ppt/tags/tag199.xml" ContentType="application/vnd.openxmlformats-officedocument.presentationml.tags+xml"/>
  <Override PartName="/ppt/tags/tag204.xml" ContentType="application/vnd.openxmlformats-officedocument.presentationml.tags+xml"/>
  <Override PartName="/ppt/tags/tag251.xml" ContentType="application/vnd.openxmlformats-officedocument.presentationml.tags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73.xml" ContentType="application/vnd.openxmlformats-officedocument.presentationml.tags+xml"/>
  <Override PartName="/ppt/tags/tag177.xml" ContentType="application/vnd.openxmlformats-officedocument.presentationml.tags+xml"/>
  <Override PartName="/ppt/tags/tag240.xml" ContentType="application/vnd.openxmlformats-officedocument.presentationml.tags+xml"/>
  <Override PartName="/customXml/itemProps9.xml" ContentType="application/vnd.openxmlformats-officedocument.customXmlProperties+xml"/>
  <Override PartName="/ppt/tags/tag15.xml" ContentType="application/vnd.openxmlformats-officedocument.presentationml.tags+xml"/>
  <Override PartName="/ppt/tags/tag62.xml" ContentType="application/vnd.openxmlformats-officedocument.presentationml.tags+xml"/>
  <Override PartName="/ppt/tags/tag119.xml" ContentType="application/vnd.openxmlformats-officedocument.presentationml.tags+xml"/>
  <Override PartName="/ppt/tags/tag166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55.xml" ContentType="application/vnd.openxmlformats-officedocument.presentationml.tags+xml"/>
  <Override PartName="/ppt/tags/tag289.xml" ContentType="application/vnd.openxmlformats-officedocument.presentationml.tags+xml"/>
  <Override PartName="/customXml/itemProps17.xml" ContentType="application/vnd.openxmlformats-officedocument.customXmlProperties+xml"/>
  <Override PartName="/customXml/itemProps28.xml" ContentType="application/vnd.openxmlformats-officedocument.customXmlPropertie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80.xml" ContentType="application/vnd.openxmlformats-officedocument.presentationml.tags+xml"/>
  <Override PartName="/ppt/tags/tag191.xml" ContentType="application/vnd.openxmlformats-officedocument.presentationml.tags+xml"/>
  <Override PartName="/ppt/tags/tag278.xml" ContentType="application/vnd.openxmlformats-officedocument.presentationml.tags+xml"/>
  <Override PartName="/ppt/slideLayouts/slideLayout39.xml" ContentType="application/vnd.openxmlformats-officedocument.presentationml.slideLayout+xml"/>
  <Override PartName="/ppt/tags/tag122.xml" ContentType="application/vnd.openxmlformats-officedocument.presentationml.tags+xml"/>
  <Override PartName="/ppt/tags/tag209.xml" ContentType="application/vnd.openxmlformats-officedocument.presentationml.tags+xml"/>
  <Override PartName="/ppt/tags/tag256.xml" ContentType="application/vnd.openxmlformats-officedocument.presentationml.tags+xml"/>
  <Override PartName="/ppt/tags/tag267.xml" ContentType="application/vnd.openxmlformats-officedocument.presentationml.tags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ags/tag245.xml" ContentType="application/vnd.openxmlformats-officedocument.presentationml.tags+xml"/>
  <Override PartName="/ppt/tags/tag292.xml" ContentType="application/vnd.openxmlformats-officedocument.presentationml.tags+xml"/>
  <Override PartName="/customXml/itemProps31.xml" ContentType="application/vnd.openxmlformats-officedocument.customXmlPropertie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slideLayouts/slideLayout53.xml" ContentType="application/vnd.openxmlformats-officedocument.presentationml.slideLayout+xml"/>
  <Override PartName="/ppt/tags/tag100.xml" ContentType="application/vnd.openxmlformats-officedocument.presentationml.tags+xml"/>
  <Override PartName="/ppt/tags/tag234.xml" ContentType="application/vnd.openxmlformats-officedocument.presentationml.tags+xml"/>
  <Override PartName="/ppt/tags/tag281.xml" ContentType="application/vnd.openxmlformats-officedocument.presentationml.tags+xml"/>
  <Override PartName="/customXml/itemProps20.xml" ContentType="application/vnd.openxmlformats-officedocument.customXmlPropertie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Layouts/slideLayout42.xml" ContentType="application/vnd.openxmlformats-officedocument.presentationml.slideLayout+xml"/>
  <Override PartName="/ppt/tags/tag223.xml" ContentType="application/vnd.openxmlformats-officedocument.presentationml.tags+xml"/>
  <Override PartName="/ppt/tags/tag270.xml" ContentType="application/vnd.openxmlformats-officedocument.presentationml.tags+xml"/>
  <Override PartName="/ppt/slideLayouts/slideLayout20.xml" ContentType="application/vnd.openxmlformats-officedocument.presentationml.slideLayout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slideLayouts/slideLayout31.xml" ContentType="application/vnd.openxmlformats-officedocument.presentationml.slideLayout+xml"/>
  <Override PartName="/ppt/tags/tag149.xml" ContentType="application/vnd.openxmlformats-officedocument.presentationml.tags+xml"/>
  <Override PartName="/ppt/tags/tag196.xml" ContentType="application/vnd.openxmlformats-officedocument.presentationml.tags+xml"/>
  <Override PartName="/ppt/tags/tag201.xml" ContentType="application/vnd.openxmlformats-officedocument.presentationml.tags+xml"/>
  <Override PartName="/ppt/tags/tag212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138.xml" ContentType="application/vnd.openxmlformats-officedocument.presentationml.tags+xml"/>
  <Override PartName="/ppt/tags/tag185.xml" ContentType="application/vnd.openxmlformats-officedocument.presentationml.tags+xml"/>
  <Override PartName="/customXml/itemProps6.xml" ContentType="application/vnd.openxmlformats-officedocument.customXmlPropertie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63.xml" ContentType="application/vnd.openxmlformats-officedocument.presentationml.tags+xml"/>
  <Override PartName="/ppt/tags/tag174.xml" ContentType="application/vnd.openxmlformats-officedocument.presentationml.tags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customXml/itemProps25.xml" ContentType="application/vnd.openxmlformats-officedocument.customXmlProperties+xml"/>
  <Override PartName="/ppt/tags/tag141.xml" ContentType="application/vnd.openxmlformats-officedocument.presentationml.tags+xml"/>
  <Default Extension="bin" ContentType="application/vnd.openxmlformats-officedocument.oleObject"/>
  <Override PartName="/ppt/tags/tag228.xml" ContentType="application/vnd.openxmlformats-officedocument.presentationml.tags+xml"/>
  <Override PartName="/ppt/tags/tag239.xml" ContentType="application/vnd.openxmlformats-officedocument.presentationml.tags+xml"/>
  <Override PartName="/ppt/tags/tag275.xml" ContentType="application/vnd.openxmlformats-officedocument.presentationml.tags+xml"/>
  <Override PartName="/ppt/tags/tag286.xml" ContentType="application/vnd.openxmlformats-officedocument.presentationml.tags+xml"/>
  <Override PartName="/customXml/itemProps14.xml" ContentType="application/vnd.openxmlformats-officedocument.customXmlProperties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ags/tag130.xml" ContentType="application/vnd.openxmlformats-officedocument.presentationml.tags+xml"/>
  <Override PartName="/ppt/tags/tag217.xml" ContentType="application/vnd.openxmlformats-officedocument.presentationml.tags+xml"/>
  <Override PartName="/ppt/tags/tag264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tags/tag206.xml" ContentType="application/vnd.openxmlformats-officedocument.presentationml.tags+xml"/>
  <Override PartName="/ppt/tags/tag253.xml" ContentType="application/vnd.openxmlformats-officedocument.presentationml.tags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tags/tag179.xml" ContentType="application/vnd.openxmlformats-officedocument.presentationml.tags+xml"/>
  <Override PartName="/ppt/tags/tag231.xml" ContentType="application/vnd.openxmlformats-officedocument.presentationml.tags+xml"/>
  <Override PartName="/ppt/tags/tag242.xml" ContentType="application/vnd.openxmlformats-officedocument.presentationml.tags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slideLayouts/slideLayout50.xml" ContentType="application/vnd.openxmlformats-officedocument.presentationml.slideLayout+xml"/>
  <Override PartName="/ppt/tags/tag168.xml" ContentType="application/vnd.openxmlformats-officedocument.presentationml.tags+xml"/>
  <Override PartName="/ppt/tags/tag220.xml" ContentType="application/vnd.openxmlformats-officedocument.presentationml.tags+xml"/>
  <Override PartName="/ppt/tags/tag53.xml" ContentType="application/vnd.openxmlformats-officedocument.presentationml.tags+xml"/>
  <Override PartName="/ppt/tags/tag157.xml" ContentType="application/vnd.openxmlformats-officedocument.presentationml.tags+xml"/>
  <Default Extension="vml" ContentType="application/vnd.openxmlformats-officedocument.vmlDrawing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182.xml" ContentType="application/vnd.openxmlformats-officedocument.presentationml.tags+xml"/>
  <Override PartName="/ppt/tags/tag193.xml" ContentType="application/vnd.openxmlformats-officedocument.presentationml.tags+xml"/>
  <Override PartName="/customXml/itemProps19.xml" ContentType="application/vnd.openxmlformats-officedocument.customXmlProperties+xml"/>
  <Override PartName="/ppt/handoutMasters/handoutMaster1.xml" ContentType="application/vnd.openxmlformats-officedocument.presentationml.handoutMaster+xml"/>
  <Override PartName="/ppt/tags/tag20.xml" ContentType="application/vnd.openxmlformats-officedocument.presentationml.tags+xml"/>
  <Override PartName="/ppt/tags/tag124.xml" ContentType="application/vnd.openxmlformats-officedocument.presentationml.tags+xml"/>
  <Override PartName="/ppt/tags/tag171.xml" ContentType="application/vnd.openxmlformats-officedocument.presentationml.tags+xml"/>
  <Override PartName="/ppt/tags/tag269.xml" ContentType="application/vnd.openxmlformats-officedocument.presentationml.tag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60.xml" ContentType="application/vnd.openxmlformats-officedocument.presentationml.tags+xml"/>
  <Override PartName="/ppt/tags/tag247.xml" ContentType="application/vnd.openxmlformats-officedocument.presentationml.tags+xml"/>
  <Override PartName="/ppt/tags/tag258.xml" ContentType="application/vnd.openxmlformats-officedocument.presentationml.tags+xml"/>
  <Override PartName="/ppt/tags/tag294.xml" ContentType="application/vnd.openxmlformats-officedocument.presentationml.tags+xml"/>
  <Override PartName="/customXml/itemProps33.xml" ContentType="application/vnd.openxmlformats-officedocument.customXmlProperties+xml"/>
  <Override PartName="/ppt/slideMasters/slideMaster1.xml" ContentType="application/vnd.openxmlformats-officedocument.presentationml.slideMaster+xml"/>
  <Override PartName="/ppt/tags/tag102.xml" ContentType="application/vnd.openxmlformats-officedocument.presentationml.tags+xml"/>
  <Override PartName="/ppt/theme/theme3.xml" ContentType="application/vnd.openxmlformats-officedocument.theme+xml"/>
  <Override PartName="/ppt/tags/tag236.xml" ContentType="application/vnd.openxmlformats-officedocument.presentationml.tags+xml"/>
  <Override PartName="/ppt/tags/tag283.xml" ContentType="application/vnd.openxmlformats-officedocument.presentationml.tags+xml"/>
  <Override PartName="/customXml/itemProps11.xml" ContentType="application/vnd.openxmlformats-officedocument.customXmlProperties+xml"/>
  <Override PartName="/customXml/itemProps22.xml" ContentType="application/vnd.openxmlformats-officedocument.customXmlPropertie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slideLayouts/slideLayout44.xml" ContentType="application/vnd.openxmlformats-officedocument.presentationml.slideLayout+xml"/>
  <Override PartName="/ppt/tags/tag225.xml" ContentType="application/vnd.openxmlformats-officedocument.presentationml.tags+xml"/>
  <Override PartName="/ppt/tags/tag272.xml" ContentType="application/vnd.openxmlformats-officedocument.presentationml.tags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tags/tag47.xml" ContentType="application/vnd.openxmlformats-officedocument.presentationml.tags+xml"/>
  <Override PartName="/ppt/tags/tag94.xml" ContentType="application/vnd.openxmlformats-officedocument.presentationml.tags+xml"/>
  <Override PartName="/ppt/slideLayouts/slideLayout33.xml" ContentType="application/vnd.openxmlformats-officedocument.presentationml.slideLayout+xml"/>
  <Override PartName="/ppt/tags/tag198.xml" ContentType="application/vnd.openxmlformats-officedocument.presentationml.tags+xml"/>
  <Override PartName="/ppt/tags/tag203.xml" ContentType="application/vnd.openxmlformats-officedocument.presentationml.tags+xml"/>
  <Override PartName="/ppt/tags/tag214.xml" ContentType="application/vnd.openxmlformats-officedocument.presentationml.tags+xml"/>
  <Override PartName="/ppt/tags/tag250.xml" ContentType="application/vnd.openxmlformats-officedocument.presentationml.tags+xml"/>
  <Override PartName="/ppt/tags/tag261.xml" ContentType="application/vnd.openxmlformats-officedocument.presentationml.tags+xml"/>
  <Override PartName="/ppt/slideLayouts/slideLayout11.xml" ContentType="application/vnd.openxmlformats-officedocument.presentationml.slideLayout+xml"/>
  <Override PartName="/ppt/tags/tag36.xml" ContentType="application/vnd.openxmlformats-officedocument.presentationml.tags+xml"/>
  <Override PartName="/ppt/tags/tag83.xml" ContentType="application/vnd.openxmlformats-officedocument.presentationml.tags+xml"/>
  <Override PartName="/ppt/tags/tag187.xml" ContentType="application/vnd.openxmlformats-officedocument.presentationml.tags+xml"/>
  <Override PartName="/customXml/itemProps8.xml" ContentType="application/vnd.openxmlformats-officedocument.customXmlPropertie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65.xml" ContentType="application/vnd.openxmlformats-officedocument.presentationml.tags+xml"/>
  <Override PartName="/ppt/tags/tag176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54.xml" ContentType="application/vnd.openxmlformats-officedocument.presentationml.tags+xml"/>
  <Override PartName="/customXml/itemProps27.xml" ContentType="application/vnd.openxmlformats-officedocument.customXmlProperties+xml"/>
  <Override PartName="/ppt/tags/tag143.xml" ContentType="application/vnd.openxmlformats-officedocument.presentationml.tags+xml"/>
  <Override PartName="/ppt/tags/tag190.xml" ContentType="application/vnd.openxmlformats-officedocument.presentationml.tags+xml"/>
  <Override PartName="/ppt/tags/tag277.xml" ContentType="application/vnd.openxmlformats-officedocument.presentationml.tags+xml"/>
  <Override PartName="/ppt/tags/tag288.xml" ContentType="application/vnd.openxmlformats-officedocument.presentationml.tags+xml"/>
  <Override PartName="/customXml/itemProps16.xml" ContentType="application/vnd.openxmlformats-officedocument.customXmlProperties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ags/tag132.xml" ContentType="application/vnd.openxmlformats-officedocument.presentationml.tags+xml"/>
  <Override PartName="/ppt/tags/tag219.xml" ContentType="application/vnd.openxmlformats-officedocument.presentationml.tags+xml"/>
  <Override PartName="/ppt/tags/tag266.xml" ContentType="application/vnd.openxmlformats-officedocument.presentationml.tags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tags/tag208.xml" ContentType="application/vnd.openxmlformats-officedocument.presentationml.tags+xml"/>
  <Override PartName="/ppt/tags/tag255.xml" ContentType="application/vnd.openxmlformats-officedocument.presentationml.tags+xml"/>
  <Override PartName="/customXml/itemProps30.xml" ContentType="application/vnd.openxmlformats-officedocument.customXmlProperties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tags/tag233.xml" ContentType="application/vnd.openxmlformats-officedocument.presentationml.tags+xml"/>
  <Override PartName="/ppt/tags/tag244.xml" ContentType="application/vnd.openxmlformats-officedocument.presentationml.tags+xml"/>
  <Override PartName="/ppt/tags/tag280.xml" ContentType="application/vnd.openxmlformats-officedocument.presentationml.tags+xml"/>
  <Override PartName="/ppt/tags/tag291.xml" ContentType="application/vnd.openxmlformats-officedocument.presentationml.tags+xml"/>
  <Override PartName="/ppt/tags/tag19.xml" ContentType="application/vnd.openxmlformats-officedocument.presentationml.tags+xml"/>
  <Override PartName="/ppt/tags/tag66.xml" ContentType="application/vnd.openxmlformats-officedocument.presentationml.tags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ags/tag222.xml" ContentType="application/vnd.openxmlformats-officedocument.presentationml.tags+xml"/>
  <Override PartName="/ppt/tags/tag55.xml" ContentType="application/vnd.openxmlformats-officedocument.presentationml.tags+xml"/>
  <Override PartName="/ppt/slideLayouts/slideLayout30.xml" ContentType="application/vnd.openxmlformats-officedocument.presentationml.slideLayout+xml"/>
  <Override PartName="/ppt/tags/tag159.xml" ContentType="application/vnd.openxmlformats-officedocument.presentationml.tags+xml"/>
  <Override PartName="/ppt/tags/tag211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84.xml" ContentType="application/vnd.openxmlformats-officedocument.presentationml.tags+xml"/>
  <Override PartName="/ppt/tags/tag195.xml" ContentType="application/vnd.openxmlformats-officedocument.presentationml.tags+xml"/>
  <Override PartName="/ppt/tags/tag200.xml" ContentType="application/vnd.openxmlformats-officedocument.presentationml.tags+xml"/>
  <Override PartName="/ppt/tags/tag22.xml" ContentType="application/vnd.openxmlformats-officedocument.presentationml.tags+xml"/>
  <Override PartName="/ppt/tags/tag126.xml" ContentType="application/vnd.openxmlformats-officedocument.presentationml.tags+xml"/>
  <Override PartName="/ppt/tags/tag173.xml" ContentType="application/vnd.openxmlformats-officedocument.presentationml.tags+xml"/>
  <Override PartName="/customXml/itemProps5.xml" ContentType="application/vnd.openxmlformats-officedocument.customXmlPropertie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62.xml" ContentType="application/vnd.openxmlformats-officedocument.presentationml.tags+xml"/>
  <Override PartName="/ppt/tags/tag249.xml" ContentType="application/vnd.openxmlformats-officedocument.presentationml.tags+xml"/>
  <Override PartName="/ppt/tags/tag104.xml" ContentType="application/vnd.openxmlformats-officedocument.presentationml.tags+xml"/>
  <Override PartName="/ppt/tags/tag151.xml" ContentType="application/vnd.openxmlformats-officedocument.presentationml.tags+xml"/>
  <Override PartName="/customXml/itemProps13.xml" ContentType="application/vnd.openxmlformats-officedocument.customXmlProperties+xml"/>
  <Override PartName="/ppt/tags/tag227.xml" ContentType="application/vnd.openxmlformats-officedocument.presentationml.tags+xml"/>
  <Override PartName="/ppt/tags/tag274.xml" ContentType="application/vnd.openxmlformats-officedocument.presentationml.tags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slideLayouts/slideLayout35.xml" ContentType="application/vnd.openxmlformats-officedocument.presentationml.slideLayout+xml"/>
  <Override PartName="/ppt/tags/tag205.xml" ContentType="application/vnd.openxmlformats-officedocument.presentationml.tags+xml"/>
  <Override PartName="/ppt/tags/tag252.xml" ContentType="application/vnd.openxmlformats-officedocument.presentationml.tags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189.xml" ContentType="application/vnd.openxmlformats-officedocument.presentationml.tags+xml"/>
  <Override PartName="/ppt/tableStyles.xml" ContentType="application/vnd.openxmlformats-officedocument.presentationml.tableStyles+xml"/>
  <Override PartName="/ppt/tags/tag27.xml" ContentType="application/vnd.openxmlformats-officedocument.presentationml.tags+xml"/>
  <Override PartName="/ppt/tags/tag74.xml" ContentType="application/vnd.openxmlformats-officedocument.presentationml.tags+xml"/>
  <Override PartName="/ppt/tags/tag23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50" r:id="rId35"/>
    <p:sldMasterId id="2147483923" r:id="rId36"/>
  </p:sldMasterIdLst>
  <p:notesMasterIdLst>
    <p:notesMasterId r:id="rId45"/>
  </p:notesMasterIdLst>
  <p:handoutMasterIdLst>
    <p:handoutMasterId r:id="rId46"/>
  </p:handoutMasterIdLst>
  <p:sldIdLst>
    <p:sldId id="506" r:id="rId37"/>
    <p:sldId id="667" r:id="rId38"/>
    <p:sldId id="727" r:id="rId39"/>
    <p:sldId id="550" r:id="rId40"/>
    <p:sldId id="776" r:id="rId41"/>
    <p:sldId id="773" r:id="rId42"/>
    <p:sldId id="755" r:id="rId43"/>
    <p:sldId id="777" r:id="rId44"/>
  </p:sldIdLst>
  <p:sldSz cx="9906000" cy="6858000" type="A4"/>
  <p:notesSz cx="7102475" cy="10234613"/>
  <p:custDataLst>
    <p:tags r:id="rId47"/>
  </p:custDataLst>
  <p:defaultTextStyle>
    <a:defPPr>
      <a:defRPr lang="en-US"/>
    </a:defPPr>
    <a:lvl1pPr algn="ctr" rtl="0" fontAlgn="base">
      <a:lnSpc>
        <a:spcPct val="110000"/>
      </a:lnSpc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ctr" rtl="0" fontAlgn="base">
      <a:lnSpc>
        <a:spcPct val="110000"/>
      </a:lnSpc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ctr" rtl="0" fontAlgn="base">
      <a:lnSpc>
        <a:spcPct val="110000"/>
      </a:lnSpc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ctr" rtl="0" fontAlgn="base">
      <a:lnSpc>
        <a:spcPct val="110000"/>
      </a:lnSpc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ctr" rtl="0" fontAlgn="base">
      <a:lnSpc>
        <a:spcPct val="110000"/>
      </a:lnSpc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srgbClr val="FF0000"/>
    </p:penClr>
  </p:showPr>
  <p:clrMru>
    <a:srgbClr val="FF3300"/>
    <a:srgbClr val="CC3300"/>
    <a:srgbClr val="879BAA"/>
    <a:srgbClr val="CA2302"/>
    <a:srgbClr val="66CCFF"/>
    <a:srgbClr val="CC3F00"/>
    <a:srgbClr val="CC5300"/>
    <a:srgbClr val="FF66CC"/>
    <a:srgbClr val="FF0000"/>
    <a:srgbClr val="FF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91" autoAdjust="0"/>
    <p:restoredTop sz="86414" autoAdjust="0"/>
  </p:normalViewPr>
  <p:slideViewPr>
    <p:cSldViewPr snapToGrid="0">
      <p:cViewPr>
        <p:scale>
          <a:sx n="80" d="100"/>
          <a:sy n="80" d="100"/>
        </p:scale>
        <p:origin x="-1852" y="-166"/>
      </p:cViewPr>
      <p:guideLst>
        <p:guide orient="horz" pos="3332"/>
        <p:guide orient="horz" pos="550"/>
        <p:guide orient="horz" pos="833"/>
        <p:guide orient="horz" pos="459"/>
        <p:guide pos="5964"/>
      </p:guideLst>
    </p:cSldViewPr>
  </p:slideViewPr>
  <p:outlineViewPr>
    <p:cViewPr>
      <p:scale>
        <a:sx n="33" d="100"/>
        <a:sy n="33" d="100"/>
      </p:scale>
      <p:origin x="230" y="266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50" d="100"/>
          <a:sy n="150" d="100"/>
        </p:scale>
        <p:origin x="-792" y="210"/>
      </p:cViewPr>
      <p:guideLst>
        <p:guide orient="horz" pos="3224"/>
        <p:guide pos="2237"/>
      </p:guideLst>
    </p:cSldViewPr>
  </p:notesViewPr>
  <p:gridSpacing cx="147473988" cy="14747398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slide" Target="slides/slide3.xml"/><Relationship Id="rId3" Type="http://schemas.openxmlformats.org/officeDocument/2006/relationships/customXml" Target="../customXml/item3.xml"/><Relationship Id="rId21" Type="http://schemas.openxmlformats.org/officeDocument/2006/relationships/customXml" Target="../customXml/item21.xml"/><Relationship Id="rId34" Type="http://schemas.openxmlformats.org/officeDocument/2006/relationships/customXml" Target="../customXml/item34.xml"/><Relationship Id="rId42" Type="http://schemas.openxmlformats.org/officeDocument/2006/relationships/slide" Target="slides/slide6.xml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slide" Target="slides/slide2.xml"/><Relationship Id="rId46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customXml" Target="../customXml/item20.xml"/><Relationship Id="rId29" Type="http://schemas.openxmlformats.org/officeDocument/2006/relationships/customXml" Target="../customXml/item29.xml"/><Relationship Id="rId41" Type="http://schemas.openxmlformats.org/officeDocument/2006/relationships/slide" Target="slides/slide5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customXml" Target="../customXml/item32.xml"/><Relationship Id="rId37" Type="http://schemas.openxmlformats.org/officeDocument/2006/relationships/slide" Target="slides/slide1.xml"/><Relationship Id="rId40" Type="http://schemas.openxmlformats.org/officeDocument/2006/relationships/slide" Target="slides/slide4.xml"/><Relationship Id="rId45" Type="http://schemas.openxmlformats.org/officeDocument/2006/relationships/notesMaster" Target="notesMasters/notesMaster1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slideMaster" Target="slideMasters/slideMaster2.xml"/><Relationship Id="rId49" Type="http://schemas.openxmlformats.org/officeDocument/2006/relationships/viewProps" Target="viewProps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customXml" Target="../customXml/item31.xml"/><Relationship Id="rId44" Type="http://schemas.openxmlformats.org/officeDocument/2006/relationships/slide" Target="slides/slide8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slideMaster" Target="slideMasters/slideMaster1.xml"/><Relationship Id="rId43" Type="http://schemas.openxmlformats.org/officeDocument/2006/relationships/slide" Target="slides/slide7.xml"/><Relationship Id="rId48" Type="http://schemas.openxmlformats.org/officeDocument/2006/relationships/presProps" Target="presProps.xml"/><Relationship Id="rId8" Type="http://schemas.openxmlformats.org/officeDocument/2006/relationships/customXml" Target="../customXml/item8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0" y="2"/>
            <a:ext cx="7102475" cy="765175"/>
          </a:xfrm>
          <a:prstGeom prst="rect">
            <a:avLst/>
          </a:prstGeom>
          <a:solidFill>
            <a:srgbClr val="879BAA"/>
          </a:solidFill>
          <a:ln w="9525" algn="ctr">
            <a:noFill/>
            <a:miter lim="800000"/>
            <a:headEnd/>
            <a:tailEnd/>
          </a:ln>
        </p:spPr>
        <p:txBody>
          <a:bodyPr wrap="none" lIns="99066" tIns="49533" rIns="99066" bIns="49533" anchor="ctr"/>
          <a:lstStyle/>
          <a:p>
            <a:pPr defTabSz="990600">
              <a:defRPr/>
            </a:pPr>
            <a:endParaRPr lang="de-DE" sz="2000">
              <a:ea typeface="+mn-ea"/>
            </a:endParaRP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402013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56010" tIns="156010" rIns="156010" bIns="156010" numCol="1" anchor="t" anchorCtr="0" compatLnSpc="1">
            <a:prstTxWarp prst="textNoShape">
              <a:avLst/>
            </a:prstTxWarp>
          </a:bodyPr>
          <a:lstStyle>
            <a:lvl1pPr algn="l" defTabSz="990600">
              <a:lnSpc>
                <a:spcPct val="100000"/>
              </a:lnSpc>
              <a:defRPr sz="1100" b="0" smtClean="0">
                <a:solidFill>
                  <a:schemeClr val="bg1"/>
                </a:solidFill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00464" y="0"/>
            <a:ext cx="3400425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56010" tIns="156010" rIns="156010" bIns="156010" numCol="1" anchor="t" anchorCtr="0" compatLnSpc="1">
            <a:prstTxWarp prst="textNoShape">
              <a:avLst/>
            </a:prstTxWarp>
          </a:bodyPr>
          <a:lstStyle>
            <a:lvl1pPr algn="r" defTabSz="990600">
              <a:lnSpc>
                <a:spcPct val="100000"/>
              </a:lnSpc>
              <a:defRPr sz="1100" b="0" smtClean="0">
                <a:solidFill>
                  <a:schemeClr val="bg1"/>
                </a:solidFill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629775"/>
            <a:ext cx="3402013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56010" tIns="156010" rIns="156010" bIns="156010" numCol="1" anchor="b" anchorCtr="0" compatLnSpc="1">
            <a:prstTxWarp prst="textNoShape">
              <a:avLst/>
            </a:prstTxWarp>
          </a:bodyPr>
          <a:lstStyle>
            <a:lvl1pPr algn="l" defTabSz="990600">
              <a:lnSpc>
                <a:spcPct val="100000"/>
              </a:lnSpc>
              <a:defRPr sz="1100" b="0" smtClean="0"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00464" y="9629775"/>
            <a:ext cx="3400425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56010" tIns="156010" rIns="156010" bIns="156010" numCol="1" anchor="b" anchorCtr="0" compatLnSpc="1">
            <a:prstTxWarp prst="textNoShape">
              <a:avLst/>
            </a:prstTxWarp>
          </a:bodyPr>
          <a:lstStyle>
            <a:lvl1pPr algn="r" defTabSz="990600">
              <a:lnSpc>
                <a:spcPct val="100000"/>
              </a:lnSpc>
              <a:defRPr sz="1100" b="0" smtClean="0">
                <a:ea typeface="+mn-ea"/>
              </a:defRPr>
            </a:lvl1pPr>
          </a:lstStyle>
          <a:p>
            <a:pPr>
              <a:defRPr/>
            </a:pPr>
            <a:r>
              <a:rPr lang="en-US"/>
              <a:t>Handout </a:t>
            </a:r>
            <a:fld id="{27F02282-4CCE-4BBA-BA8A-51C4B04863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402013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56010" tIns="156010" rIns="156010" bIns="156010" numCol="1" anchor="t" anchorCtr="0" compatLnSpc="1">
            <a:prstTxWarp prst="textNoShape">
              <a:avLst/>
            </a:prstTxWarp>
          </a:bodyPr>
          <a:lstStyle>
            <a:lvl1pPr algn="l" defTabSz="990600">
              <a:lnSpc>
                <a:spcPct val="100000"/>
              </a:lnSpc>
              <a:defRPr sz="1100" b="0" smtClean="0"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00464" y="0"/>
            <a:ext cx="3400425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56010" tIns="156010" rIns="156010" bIns="156010" numCol="1" anchor="t" anchorCtr="0" compatLnSpc="1">
            <a:prstTxWarp prst="textNoShape">
              <a:avLst/>
            </a:prstTxWarp>
          </a:bodyPr>
          <a:lstStyle>
            <a:lvl1pPr algn="r" defTabSz="990600">
              <a:lnSpc>
                <a:spcPct val="100000"/>
              </a:lnSpc>
              <a:defRPr sz="1100" b="0" smtClean="0"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9463" y="765175"/>
            <a:ext cx="554355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269876" y="5118100"/>
            <a:ext cx="656272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66" tIns="49533" rIns="99066" bIns="495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Textmasterformate durch Klicken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629775"/>
            <a:ext cx="3402013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56010" tIns="156010" rIns="156010" bIns="156010" numCol="1" anchor="b" anchorCtr="0" compatLnSpc="1">
            <a:prstTxWarp prst="textNoShape">
              <a:avLst/>
            </a:prstTxWarp>
          </a:bodyPr>
          <a:lstStyle>
            <a:lvl1pPr algn="l" defTabSz="990600">
              <a:lnSpc>
                <a:spcPct val="100000"/>
              </a:lnSpc>
              <a:defRPr sz="1100" b="0" smtClean="0"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00464" y="9629775"/>
            <a:ext cx="3400425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56010" tIns="156010" rIns="156010" bIns="156010" numCol="1" anchor="b" anchorCtr="0" compatLnSpc="1">
            <a:prstTxWarp prst="textNoShape">
              <a:avLst/>
            </a:prstTxWarp>
          </a:bodyPr>
          <a:lstStyle>
            <a:lvl1pPr algn="r" defTabSz="990600">
              <a:lnSpc>
                <a:spcPct val="100000"/>
              </a:lnSpc>
              <a:defRPr sz="1100" b="0" smtClean="0">
                <a:ea typeface="+mn-ea"/>
              </a:defRPr>
            </a:lvl1pPr>
          </a:lstStyle>
          <a:p>
            <a:pPr>
              <a:defRPr/>
            </a:pPr>
            <a:r>
              <a:rPr lang="en-US"/>
              <a:t>Memo </a:t>
            </a:r>
            <a:fld id="{07E7F983-7A1F-47EB-AD47-FB78C96C1B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image" Target="../media/image2.jpeg"/><Relationship Id="rId4" Type="http://schemas.openxmlformats.org/officeDocument/2006/relationships/image" Target="../media/image1.w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customXml" Target="../../customXml/item2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9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0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customXml" Target="../../customXml/item2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customXml" Target="../../customXml/item2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7.xml"/><Relationship Id="rId4" Type="http://schemas.openxmlformats.org/officeDocument/2006/relationships/tags" Target="../tags/tag56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58.xml"/><Relationship Id="rId1" Type="http://schemas.openxmlformats.org/officeDocument/2006/relationships/customXml" Target="../../customXml/item26.xml"/><Relationship Id="rId6" Type="http://schemas.openxmlformats.org/officeDocument/2006/relationships/tags" Target="../tags/tag62.xml"/><Relationship Id="rId5" Type="http://schemas.openxmlformats.org/officeDocument/2006/relationships/tags" Target="../tags/tag61.xml"/><Relationship Id="rId4" Type="http://schemas.openxmlformats.org/officeDocument/2006/relationships/tags" Target="../tags/tag60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customXml" Target="../../customXml/item27.xml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customXml" Target="../../customXml/item2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7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customXml" Target="../../customXml/item29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70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customXml" Target="../../customXml/item3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74.xml"/><Relationship Id="rId4" Type="http://schemas.openxmlformats.org/officeDocument/2006/relationships/tags" Target="../tags/tag7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75.xml"/><Relationship Id="rId1" Type="http://schemas.openxmlformats.org/officeDocument/2006/relationships/customXml" Target="../../customXml/item31.xml"/><Relationship Id="rId6" Type="http://schemas.openxmlformats.org/officeDocument/2006/relationships/tags" Target="../tags/tag79.xml"/><Relationship Id="rId5" Type="http://schemas.openxmlformats.org/officeDocument/2006/relationships/tags" Target="../tags/tag78.xml"/><Relationship Id="rId4" Type="http://schemas.openxmlformats.org/officeDocument/2006/relationships/tags" Target="../tags/tag77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4.xml"/><Relationship Id="rId1" Type="http://schemas.openxmlformats.org/officeDocument/2006/relationships/tags" Target="../tags/tag33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customXml" Target="../../customXml/item3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83.xml"/><Relationship Id="rId4" Type="http://schemas.openxmlformats.org/officeDocument/2006/relationships/tags" Target="../tags/tag82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5.xml"/><Relationship Id="rId7" Type="http://schemas.openxmlformats.org/officeDocument/2006/relationships/tags" Target="../tags/tag89.xml"/><Relationship Id="rId2" Type="http://schemas.openxmlformats.org/officeDocument/2006/relationships/tags" Target="../tags/tag84.xml"/><Relationship Id="rId1" Type="http://schemas.openxmlformats.org/officeDocument/2006/relationships/customXml" Target="../../customXml/item33.xml"/><Relationship Id="rId6" Type="http://schemas.openxmlformats.org/officeDocument/2006/relationships/tags" Target="../tags/tag88.xml"/><Relationship Id="rId5" Type="http://schemas.openxmlformats.org/officeDocument/2006/relationships/tags" Target="../tags/tag87.xml"/><Relationship Id="rId4" Type="http://schemas.openxmlformats.org/officeDocument/2006/relationships/tags" Target="../tags/tag86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4" Type="http://schemas.openxmlformats.org/officeDocument/2006/relationships/image" Target="../media/image1.wmf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93.xml"/><Relationship Id="rId7" Type="http://schemas.openxmlformats.org/officeDocument/2006/relationships/image" Target="../media/image3.wmf"/><Relationship Id="rId2" Type="http://schemas.openxmlformats.org/officeDocument/2006/relationships/tags" Target="../tags/tag92.xml"/><Relationship Id="rId1" Type="http://schemas.openxmlformats.org/officeDocument/2006/relationships/customXml" Target="../../customXml/item3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95.xml"/><Relationship Id="rId4" Type="http://schemas.openxmlformats.org/officeDocument/2006/relationships/tags" Target="../tags/tag9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6.xml"/><Relationship Id="rId1" Type="http://schemas.openxmlformats.org/officeDocument/2006/relationships/customXml" Target="../../customXml/item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5" Type="http://schemas.openxmlformats.org/officeDocument/2006/relationships/image" Target="../media/image2.jpeg"/><Relationship Id="rId4" Type="http://schemas.openxmlformats.org/officeDocument/2006/relationships/image" Target="../media/image1.w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4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28.xml"/><Relationship Id="rId1" Type="http://schemas.openxmlformats.org/officeDocument/2006/relationships/tags" Target="../tags/tag127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131.xml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4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133.xml"/><Relationship Id="rId2" Type="http://schemas.openxmlformats.org/officeDocument/2006/relationships/tags" Target="../tags/tag132.xml"/><Relationship Id="rId1" Type="http://schemas.openxmlformats.org/officeDocument/2006/relationships/customXml" Target="../../customXml/item3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3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35.xml"/><Relationship Id="rId1" Type="http://schemas.openxmlformats.org/officeDocument/2006/relationships/customXml" Target="../../customXml/item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tags" Target="../tags/tag138.xml"/><Relationship Id="rId2" Type="http://schemas.openxmlformats.org/officeDocument/2006/relationships/tags" Target="../tags/tag137.xml"/><Relationship Id="rId1" Type="http://schemas.openxmlformats.org/officeDocument/2006/relationships/customXml" Target="../../customXml/item5.xml"/><Relationship Id="rId4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tags" Target="../tags/tag140.xml"/><Relationship Id="rId2" Type="http://schemas.openxmlformats.org/officeDocument/2006/relationships/tags" Target="../tags/tag139.xml"/><Relationship Id="rId1" Type="http://schemas.openxmlformats.org/officeDocument/2006/relationships/customXml" Target="../../customXml/item6.xml"/><Relationship Id="rId4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tags" Target="../tags/tag142.xml"/><Relationship Id="rId2" Type="http://schemas.openxmlformats.org/officeDocument/2006/relationships/tags" Target="../tags/tag141.xml"/><Relationship Id="rId1" Type="http://schemas.openxmlformats.org/officeDocument/2006/relationships/customXml" Target="../../customXml/item7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4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customXml" Target="../../customXml/item19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tags" Target="../tags/tag146.xml"/><Relationship Id="rId2" Type="http://schemas.openxmlformats.org/officeDocument/2006/relationships/tags" Target="../tags/tag145.xml"/><Relationship Id="rId1" Type="http://schemas.openxmlformats.org/officeDocument/2006/relationships/customXml" Target="../../customXml/item8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47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tags" Target="../tags/tag149.xml"/><Relationship Id="rId2" Type="http://schemas.openxmlformats.org/officeDocument/2006/relationships/tags" Target="../tags/tag148.xml"/><Relationship Id="rId1" Type="http://schemas.openxmlformats.org/officeDocument/2006/relationships/customXml" Target="../../customXml/item9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51.xml"/><Relationship Id="rId4" Type="http://schemas.openxmlformats.org/officeDocument/2006/relationships/tags" Target="../tags/tag150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tags" Target="../tags/tag153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52.xml"/><Relationship Id="rId1" Type="http://schemas.openxmlformats.org/officeDocument/2006/relationships/customXml" Target="../../customXml/item10.xml"/><Relationship Id="rId6" Type="http://schemas.openxmlformats.org/officeDocument/2006/relationships/tags" Target="../tags/tag156.xml"/><Relationship Id="rId5" Type="http://schemas.openxmlformats.org/officeDocument/2006/relationships/tags" Target="../tags/tag155.xml"/><Relationship Id="rId4" Type="http://schemas.openxmlformats.org/officeDocument/2006/relationships/tags" Target="../tags/tag15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tags" Target="../tags/tag158.xml"/><Relationship Id="rId2" Type="http://schemas.openxmlformats.org/officeDocument/2006/relationships/tags" Target="../tags/tag157.xml"/><Relationship Id="rId1" Type="http://schemas.openxmlformats.org/officeDocument/2006/relationships/customXml" Target="../../customXml/item11.xml"/><Relationship Id="rId4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tags" Target="../tags/tag160.xml"/><Relationship Id="rId2" Type="http://schemas.openxmlformats.org/officeDocument/2006/relationships/tags" Target="../tags/tag159.xml"/><Relationship Id="rId1" Type="http://schemas.openxmlformats.org/officeDocument/2006/relationships/customXml" Target="../../customXml/item12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6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tags" Target="../tags/tag163.xml"/><Relationship Id="rId2" Type="http://schemas.openxmlformats.org/officeDocument/2006/relationships/tags" Target="../tags/tag162.xml"/><Relationship Id="rId1" Type="http://schemas.openxmlformats.org/officeDocument/2006/relationships/customXml" Target="../../customXml/item13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6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tags" Target="../tags/tag166.xml"/><Relationship Id="rId2" Type="http://schemas.openxmlformats.org/officeDocument/2006/relationships/tags" Target="../tags/tag165.xml"/><Relationship Id="rId1" Type="http://schemas.openxmlformats.org/officeDocument/2006/relationships/customXml" Target="../../customXml/item14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68.xml"/><Relationship Id="rId4" Type="http://schemas.openxmlformats.org/officeDocument/2006/relationships/tags" Target="../tags/tag167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tags" Target="../tags/tag170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69.xml"/><Relationship Id="rId1" Type="http://schemas.openxmlformats.org/officeDocument/2006/relationships/customXml" Target="../../customXml/item15.xml"/><Relationship Id="rId6" Type="http://schemas.openxmlformats.org/officeDocument/2006/relationships/tags" Target="../tags/tag173.xml"/><Relationship Id="rId5" Type="http://schemas.openxmlformats.org/officeDocument/2006/relationships/tags" Target="../tags/tag172.xml"/><Relationship Id="rId4" Type="http://schemas.openxmlformats.org/officeDocument/2006/relationships/tags" Target="../tags/tag17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tags" Target="../tags/tag175.xml"/><Relationship Id="rId2" Type="http://schemas.openxmlformats.org/officeDocument/2006/relationships/tags" Target="../tags/tag174.xml"/><Relationship Id="rId1" Type="http://schemas.openxmlformats.org/officeDocument/2006/relationships/customXml" Target="../../customXml/item16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77.xml"/><Relationship Id="rId4" Type="http://schemas.openxmlformats.org/officeDocument/2006/relationships/tags" Target="../tags/tag176.xml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79.xml"/><Relationship Id="rId7" Type="http://schemas.openxmlformats.org/officeDocument/2006/relationships/tags" Target="../tags/tag183.xml"/><Relationship Id="rId2" Type="http://schemas.openxmlformats.org/officeDocument/2006/relationships/tags" Target="../tags/tag178.xml"/><Relationship Id="rId1" Type="http://schemas.openxmlformats.org/officeDocument/2006/relationships/customXml" Target="../../customXml/item17.xml"/><Relationship Id="rId6" Type="http://schemas.openxmlformats.org/officeDocument/2006/relationships/tags" Target="../tags/tag182.xml"/><Relationship Id="rId5" Type="http://schemas.openxmlformats.org/officeDocument/2006/relationships/tags" Target="../tags/tag181.xml"/><Relationship Id="rId4" Type="http://schemas.openxmlformats.org/officeDocument/2006/relationships/tags" Target="../tags/tag180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customXml" Target="../../customXml/item20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85.xml"/><Relationship Id="rId1" Type="http://schemas.openxmlformats.org/officeDocument/2006/relationships/tags" Target="../tags/tag184.xml"/><Relationship Id="rId4" Type="http://schemas.openxmlformats.org/officeDocument/2006/relationships/image" Target="../media/image1.wmf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187.xml"/><Relationship Id="rId7" Type="http://schemas.openxmlformats.org/officeDocument/2006/relationships/image" Target="../media/image3.wmf"/><Relationship Id="rId2" Type="http://schemas.openxmlformats.org/officeDocument/2006/relationships/tags" Target="../tags/tag186.xml"/><Relationship Id="rId1" Type="http://schemas.openxmlformats.org/officeDocument/2006/relationships/customXml" Target="../../customXml/item1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89.xml"/><Relationship Id="rId4" Type="http://schemas.openxmlformats.org/officeDocument/2006/relationships/tags" Target="../tags/tag18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customXml" Target="../../customXml/item21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customXml" Target="../../customXml/item22.xml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dtRectangle 115 Id57350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 bwMode="ltGray">
          <a:xfrm>
            <a:off x="509224" y="3646850"/>
            <a:ext cx="5262259" cy="2155648"/>
          </a:xfrm>
          <a:gradFill>
            <a:gsLst>
              <a:gs pos="83000">
                <a:srgbClr val="0099B0">
                  <a:alpha val="85000"/>
                </a:srgbClr>
              </a:gs>
              <a:gs pos="50000">
                <a:srgbClr val="009999">
                  <a:alpha val="85000"/>
                </a:srgbClr>
              </a:gs>
              <a:gs pos="0">
                <a:srgbClr val="50BEBE">
                  <a:alpha val="85000"/>
                </a:srgbClr>
              </a:gs>
              <a:gs pos="100000">
                <a:srgbClr val="0099CB">
                  <a:alpha val="85000"/>
                </a:srgbClr>
              </a:gs>
            </a:gsLst>
            <a:lin ang="0" scaled="0"/>
          </a:gradFill>
        </p:spPr>
        <p:txBody>
          <a:bodyPr wrap="square" lIns="216000" tIns="90000" rIns="216000" bIns="216000" anchor="b" anchorCtr="0">
            <a:spAutoFit/>
          </a:bodyPr>
          <a:lstStyle>
            <a:lvl1pPr>
              <a:defRPr sz="40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sp>
        <p:nvSpPr>
          <p:cNvPr id="5" name="cdtText Box 101 Id11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953001" y="0"/>
            <a:ext cx="129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0">
            <a:noAutofit/>
          </a:bodyPr>
          <a:lstStyle/>
          <a:p>
            <a:pPr algn="ctr">
              <a:buClrTx/>
              <a:buFontTx/>
              <a:buNone/>
            </a:pPr>
            <a:endParaRPr lang="en-US" sz="1100" b="1" dirty="0">
              <a:solidFill>
                <a:srgbClr val="990000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005" y="324000"/>
            <a:ext cx="1754086" cy="913804"/>
          </a:xfrm>
          <a:prstGeom prst="rect">
            <a:avLst/>
          </a:prstGeom>
        </p:spPr>
      </p:pic>
      <p:sp>
        <p:nvSpPr>
          <p:cNvPr id="9" name="Textplatzhalter 57343"/>
          <p:cNvSpPr>
            <a:spLocks noGrp="1"/>
          </p:cNvSpPr>
          <p:nvPr>
            <p:ph type="body" sz="quarter" idx="12" hasCustomPrompt="1"/>
          </p:nvPr>
        </p:nvSpPr>
        <p:spPr>
          <a:xfrm>
            <a:off x="509224" y="5907600"/>
            <a:ext cx="5262259" cy="324000"/>
          </a:xfrm>
          <a:solidFill>
            <a:schemeClr val="bg1">
              <a:alpha val="85000"/>
            </a:schemeClr>
          </a:solidFill>
        </p:spPr>
        <p:txBody>
          <a:bodyPr lIns="216000" tIns="90000" rIns="216000" bIns="46800"/>
          <a:lstStyle>
            <a:lvl1pPr algn="r">
              <a:lnSpc>
                <a:spcPct val="100000"/>
              </a:lnSpc>
              <a:defRPr sz="1000" b="1"/>
            </a:lvl1pPr>
            <a:lvl2pPr marL="1588" indent="0">
              <a:buNone/>
              <a:defRPr/>
            </a:lvl2pPr>
          </a:lstStyle>
          <a:p>
            <a:pPr lvl="0"/>
            <a:r>
              <a:rPr lang="de-DE" dirty="0" err="1" smtClean="0"/>
              <a:t>Please</a:t>
            </a:r>
            <a:r>
              <a:rPr lang="de-DE" dirty="0" smtClean="0"/>
              <a:t> </a:t>
            </a:r>
            <a:r>
              <a:rPr lang="de-DE" dirty="0" err="1" smtClean="0"/>
              <a:t>insert</a:t>
            </a:r>
            <a:r>
              <a:rPr lang="de-DE" dirty="0" smtClean="0"/>
              <a:t> URL</a:t>
            </a:r>
          </a:p>
        </p:txBody>
      </p:sp>
      <p:sp>
        <p:nvSpPr>
          <p:cNvPr id="10" name="Textplatzhalter 57343"/>
          <p:cNvSpPr>
            <a:spLocks noGrp="1"/>
          </p:cNvSpPr>
          <p:nvPr>
            <p:ph type="body" sz="quarter" idx="13" hasCustomPrompt="1"/>
          </p:nvPr>
        </p:nvSpPr>
        <p:spPr>
          <a:xfrm>
            <a:off x="509224" y="5907600"/>
            <a:ext cx="1900260" cy="324000"/>
          </a:xfrm>
        </p:spPr>
        <p:txBody>
          <a:bodyPr lIns="216000" tIns="90000" rIns="0" bIns="46800"/>
          <a:lstStyle>
            <a:lvl1pPr algn="l">
              <a:lnSpc>
                <a:spcPct val="100000"/>
              </a:lnSpc>
              <a:defRPr sz="1000" b="1"/>
            </a:lvl1pPr>
            <a:lvl2pPr marL="1588" indent="0">
              <a:buNone/>
              <a:defRPr/>
            </a:lvl2pPr>
          </a:lstStyle>
          <a:p>
            <a:pPr lvl="0"/>
            <a:r>
              <a:rPr lang="de-DE" dirty="0" err="1" smtClean="0"/>
              <a:t>Please</a:t>
            </a:r>
            <a:r>
              <a:rPr lang="de-DE" dirty="0" smtClean="0"/>
              <a:t> </a:t>
            </a:r>
            <a:r>
              <a:rPr lang="de-DE" dirty="0" err="1" smtClean="0"/>
              <a:t>insert</a:t>
            </a:r>
            <a:r>
              <a:rPr lang="de-DE" dirty="0" smtClean="0"/>
              <a:t> </a:t>
            </a:r>
            <a:r>
              <a:rPr lang="de-DE" dirty="0" err="1" smtClean="0"/>
              <a:t>confidentiality</a:t>
            </a:r>
            <a:r>
              <a:rPr lang="de-DE" dirty="0" smtClean="0"/>
              <a:t> </a:t>
            </a:r>
            <a:r>
              <a:rPr lang="de-DE" dirty="0" err="1" smtClean="0"/>
              <a:t>note</a:t>
            </a:r>
            <a:endParaRPr lang="de-DE" dirty="0" smtClean="0"/>
          </a:p>
        </p:txBody>
      </p:sp>
      <p:grpSp>
        <p:nvGrpSpPr>
          <p:cNvPr id="2" name="Gruppieren 33"/>
          <p:cNvGrpSpPr/>
          <p:nvPr userDrawn="1"/>
        </p:nvGrpSpPr>
        <p:grpSpPr>
          <a:xfrm>
            <a:off x="-175407" y="-216000"/>
            <a:ext cx="10255559" cy="7290000"/>
            <a:chOff x="-216000" y="-216000"/>
            <a:chExt cx="12628800" cy="7290000"/>
          </a:xfrm>
        </p:grpSpPr>
        <p:cxnSp>
          <p:nvCxnSpPr>
            <p:cNvPr id="35" name="Gerade Verbindung 34"/>
            <p:cNvCxnSpPr/>
            <p:nvPr userDrawn="1"/>
          </p:nvCxnSpPr>
          <p:spPr bwMode="auto">
            <a:xfrm>
              <a:off x="6270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Gerade Verbindung 35"/>
            <p:cNvCxnSpPr/>
            <p:nvPr userDrawn="1"/>
          </p:nvCxnSpPr>
          <p:spPr bwMode="auto">
            <a:xfrm>
              <a:off x="6099175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Gerade Verbindung 36"/>
            <p:cNvCxnSpPr/>
            <p:nvPr userDrawn="1"/>
          </p:nvCxnSpPr>
          <p:spPr bwMode="auto">
            <a:xfrm>
              <a:off x="62420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Gerade Verbindung 37"/>
            <p:cNvCxnSpPr/>
            <p:nvPr userDrawn="1"/>
          </p:nvCxnSpPr>
          <p:spPr bwMode="auto">
            <a:xfrm>
              <a:off x="883547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Gerade Verbindung 38"/>
            <p:cNvCxnSpPr/>
            <p:nvPr userDrawn="1"/>
          </p:nvCxnSpPr>
          <p:spPr bwMode="auto">
            <a:xfrm>
              <a:off x="117157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Gerade Verbindung 39"/>
            <p:cNvCxnSpPr/>
            <p:nvPr userDrawn="1"/>
          </p:nvCxnSpPr>
          <p:spPr bwMode="auto">
            <a:xfrm rot="5400000">
              <a:off x="123228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Gerade Verbindung 40"/>
            <p:cNvCxnSpPr/>
            <p:nvPr userDrawn="1"/>
          </p:nvCxnSpPr>
          <p:spPr bwMode="auto">
            <a:xfrm rot="5400000">
              <a:off x="12322800" y="89107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Gerade Verbindung 41"/>
            <p:cNvCxnSpPr/>
            <p:nvPr userDrawn="1"/>
          </p:nvCxnSpPr>
          <p:spPr bwMode="auto">
            <a:xfrm rot="5400000">
              <a:off x="12322800" y="132277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Gerade Verbindung 42"/>
            <p:cNvCxnSpPr/>
            <p:nvPr userDrawn="1"/>
          </p:nvCxnSpPr>
          <p:spPr bwMode="auto">
            <a:xfrm rot="5400000">
              <a:off x="12322800" y="3625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Gerade Verbindung 43"/>
            <p:cNvCxnSpPr/>
            <p:nvPr userDrawn="1"/>
          </p:nvCxnSpPr>
          <p:spPr bwMode="auto">
            <a:xfrm rot="5400000">
              <a:off x="12322800" y="3765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Gerade Verbindung 44"/>
            <p:cNvCxnSpPr/>
            <p:nvPr userDrawn="1"/>
          </p:nvCxnSpPr>
          <p:spPr bwMode="auto">
            <a:xfrm rot="5400000">
              <a:off x="12322800" y="607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Gerade Verbindung 45"/>
            <p:cNvCxnSpPr/>
            <p:nvPr userDrawn="1"/>
          </p:nvCxnSpPr>
          <p:spPr bwMode="auto">
            <a:xfrm>
              <a:off x="6270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" name="Gerade Verbindung 46"/>
            <p:cNvCxnSpPr/>
            <p:nvPr userDrawn="1"/>
          </p:nvCxnSpPr>
          <p:spPr bwMode="auto">
            <a:xfrm>
              <a:off x="6099175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Gerade Verbindung 47"/>
            <p:cNvCxnSpPr/>
            <p:nvPr userDrawn="1"/>
          </p:nvCxnSpPr>
          <p:spPr bwMode="auto">
            <a:xfrm>
              <a:off x="62420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Gerade Verbindung 48"/>
            <p:cNvCxnSpPr/>
            <p:nvPr userDrawn="1"/>
          </p:nvCxnSpPr>
          <p:spPr bwMode="auto">
            <a:xfrm>
              <a:off x="883547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Gerade Verbindung 49"/>
            <p:cNvCxnSpPr/>
            <p:nvPr userDrawn="1"/>
          </p:nvCxnSpPr>
          <p:spPr bwMode="auto">
            <a:xfrm>
              <a:off x="117157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Gerade Verbindung 50"/>
            <p:cNvCxnSpPr/>
            <p:nvPr userDrawn="1"/>
          </p:nvCxnSpPr>
          <p:spPr bwMode="auto">
            <a:xfrm rot="5400000">
              <a:off x="-1260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Gerade Verbindung 51"/>
            <p:cNvCxnSpPr/>
            <p:nvPr userDrawn="1"/>
          </p:nvCxnSpPr>
          <p:spPr bwMode="auto">
            <a:xfrm rot="5400000">
              <a:off x="-126000" y="89107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Gerade Verbindung 52"/>
            <p:cNvCxnSpPr/>
            <p:nvPr userDrawn="1"/>
          </p:nvCxnSpPr>
          <p:spPr bwMode="auto">
            <a:xfrm rot="5400000">
              <a:off x="-126000" y="132277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Gerade Verbindung 53"/>
            <p:cNvCxnSpPr/>
            <p:nvPr userDrawn="1"/>
          </p:nvCxnSpPr>
          <p:spPr bwMode="auto">
            <a:xfrm rot="5400000">
              <a:off x="-126000" y="3625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Gerade Verbindung 54"/>
            <p:cNvCxnSpPr/>
            <p:nvPr userDrawn="1"/>
          </p:nvCxnSpPr>
          <p:spPr bwMode="auto">
            <a:xfrm rot="5400000">
              <a:off x="-126000" y="3765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Gerade Verbindung 55"/>
            <p:cNvCxnSpPr/>
            <p:nvPr userDrawn="1"/>
          </p:nvCxnSpPr>
          <p:spPr bwMode="auto">
            <a:xfrm rot="5400000">
              <a:off x="-126000" y="607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31" name="Picture 8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12847" y="-215999"/>
            <a:ext cx="10245837" cy="707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68618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dtContent Placeholder 2 Id3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509225" y="1412874"/>
            <a:ext cx="4443777" cy="475297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Textmasterformat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bearbeiten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cdtContent Placeholder 3 Id4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5070317" y="1412874"/>
            <a:ext cx="4443777" cy="475297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Textmasterformat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bearbeiten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cdtRectangle 115 Id3078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 bwMode="auto">
          <a:xfrm>
            <a:off x="17464" y="288032"/>
            <a:ext cx="9906000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4320" tIns="396000" rIns="2124000" bIns="234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</p:spTree>
    <p:custDataLst>
      <p:custData r:id="rId1"/>
    </p:custDataLst>
    <p:extLst>
      <p:ext uri="{BB962C8B-B14F-4D97-AF65-F5344CB8AC3E}">
        <p14:creationId xmlns="" xmlns:p14="http://schemas.microsoft.com/office/powerpoint/2010/main" val="1607085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,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fr-FR"/>
          </a:p>
        </p:txBody>
      </p:sp>
      <p:sp>
        <p:nvSpPr>
          <p:cNvPr id="3" name="cdtContent Placeholder 2 Id3"/>
          <p:cNvSpPr>
            <a:spLocks noGrp="1"/>
          </p:cNvSpPr>
          <p:nvPr>
            <p:ph sz="half" idx="1"/>
            <p:custDataLst>
              <p:tags r:id="rId1"/>
            </p:custDataLst>
          </p:nvPr>
        </p:nvSpPr>
        <p:spPr>
          <a:xfrm>
            <a:off x="509225" y="1412874"/>
            <a:ext cx="4443777" cy="475297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Textmasterformat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bearbeiten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5070314" y="1412877"/>
            <a:ext cx="4443686" cy="2303463"/>
          </a:xfrm>
        </p:spPr>
        <p:txBody>
          <a:bodyPr tIns="648000"/>
          <a:lstStyle>
            <a:lvl1pPr algn="ctr">
              <a:defRPr/>
            </a:lvl1pPr>
          </a:lstStyle>
          <a:p>
            <a:endParaRPr lang="fr-FR"/>
          </a:p>
        </p:txBody>
      </p:sp>
      <p:sp>
        <p:nvSpPr>
          <p:cNvPr id="6" name="Bildplatzhalter 4"/>
          <p:cNvSpPr>
            <a:spLocks noGrp="1"/>
          </p:cNvSpPr>
          <p:nvPr>
            <p:ph type="pic" sz="quarter" idx="11"/>
          </p:nvPr>
        </p:nvSpPr>
        <p:spPr>
          <a:xfrm>
            <a:off x="5070314" y="3860803"/>
            <a:ext cx="4443686" cy="2305049"/>
          </a:xfrm>
        </p:spPr>
        <p:txBody>
          <a:bodyPr tIns="648000"/>
          <a:lstStyle>
            <a:lvl1pPr algn="ctr">
              <a:defRPr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7347655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rows" preserve="1" userDrawn="1">
  <p:cSld name="Two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1"/>
            <a:ext cx="9906000" cy="126841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9223" y="1412877"/>
            <a:ext cx="6666310" cy="2303463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509223" y="3860801"/>
            <a:ext cx="6666310" cy="2305050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custDataLst>
      <p:custData r:id="rId1"/>
    </p:custData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09223" y="1412873"/>
            <a:ext cx="2923843" cy="4752977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3"/>
            </p:custDataLst>
          </p:nvPr>
        </p:nvSpPr>
        <p:spPr>
          <a:xfrm>
            <a:off x="3549094" y="1412873"/>
            <a:ext cx="2923477" cy="4752977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2" name="cdtContent Placeholder 11 Id12"/>
          <p:cNvSpPr>
            <a:spLocks noGrp="1"/>
          </p:cNvSpPr>
          <p:nvPr>
            <p:ph sz="quarter" idx="14"/>
            <p:custDataLst>
              <p:tags r:id="rId4"/>
            </p:custDataLst>
          </p:nvPr>
        </p:nvSpPr>
        <p:spPr>
          <a:xfrm>
            <a:off x="6590614" y="1412873"/>
            <a:ext cx="2923477" cy="4752977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cdtRectangle 115 Id3078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 bwMode="auto">
          <a:xfrm>
            <a:off x="17464" y="288032"/>
            <a:ext cx="9906000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4320" tIns="396000" rIns="2124000" bIns="234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</p:spTree>
    <p:custDataLst>
      <p:custData r:id="rId1"/>
    </p:custData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objects" preserve="1" userDrawn="1">
  <p:cSld name="Four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dtContent Placeholder 2 Id3"/>
          <p:cNvSpPr>
            <a:spLocks noGrp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509225" y="1412877"/>
            <a:ext cx="4443777" cy="230346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Textmasterformat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bearbeiten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cdtContent Placeholder 3 Id4"/>
          <p:cNvSpPr>
            <a:spLocks noGrp="1"/>
          </p:cNvSpPr>
          <p:nvPr>
            <p:ph sz="quarter" idx="2"/>
            <p:custDataLst>
              <p:tags r:id="rId3"/>
            </p:custDataLst>
          </p:nvPr>
        </p:nvSpPr>
        <p:spPr>
          <a:xfrm>
            <a:off x="5070317" y="1412875"/>
            <a:ext cx="4443777" cy="230346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Textmasterformat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bearbeiten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cdtContent Placeholder 4 Id5"/>
          <p:cNvSpPr>
            <a:spLocks noGrp="1"/>
          </p:cNvSpPr>
          <p:nvPr>
            <p:ph sz="quarter" idx="3"/>
            <p:custDataLst>
              <p:tags r:id="rId4"/>
            </p:custDataLst>
          </p:nvPr>
        </p:nvSpPr>
        <p:spPr>
          <a:xfrm>
            <a:off x="509225" y="3860801"/>
            <a:ext cx="4443777" cy="230505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Textmasterformat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bearbeiten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cdtContent Placeholder 5 Id6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5070317" y="3860801"/>
            <a:ext cx="4443777" cy="230505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Textmasterformat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bearbeiten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" name="cdtRectangle 115 Id3078"/>
          <p:cNvSpPr>
            <a:spLocks noGrp="1" noChangeArrowheads="1"/>
          </p:cNvSpPr>
          <p:nvPr>
            <p:ph type="title"/>
            <p:custDataLst>
              <p:tags r:id="rId6"/>
            </p:custDataLst>
          </p:nvPr>
        </p:nvSpPr>
        <p:spPr bwMode="auto">
          <a:xfrm>
            <a:off x="17464" y="288032"/>
            <a:ext cx="9906000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4320" tIns="396000" rIns="2124000" bIns="234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</p:spTree>
    <p:custDataLst>
      <p:custData r:id="rId1"/>
    </p:custDataLst>
    <p:extLst>
      <p:ext uri="{BB962C8B-B14F-4D97-AF65-F5344CB8AC3E}">
        <p14:creationId xmlns="" xmlns:p14="http://schemas.microsoft.com/office/powerpoint/2010/main" val="25576722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ee Content + Navigation" preserve="1" userDrawn="1">
  <p:cSld name="Free Content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dtTextplatzhalter 13 Id5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8461643" y="1412873"/>
            <a:ext cx="1052451" cy="4752977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 smtClean="0"/>
              <a:t>Click to edit the navigation text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  <a:endParaRPr lang="en-US" dirty="0"/>
          </a:p>
        </p:txBody>
      </p:sp>
      <p:sp>
        <p:nvSpPr>
          <p:cNvPr id="4" name="cdtRectangle 115 Id3078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 bwMode="auto">
          <a:xfrm>
            <a:off x="17464" y="288032"/>
            <a:ext cx="9906000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4320" tIns="396000" rIns="2124000" bIns="234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</p:spTree>
    <p:custDataLst>
      <p:custData r:id="rId1"/>
    </p:custData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object (large) + Navigation" preserve="1" userDrawn="1">
  <p:cSld name="One object (large)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1"/>
            <a:ext cx="9906000" cy="126841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9223" y="1412874"/>
            <a:ext cx="6666310" cy="4752976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cdtTextplatzhalter 13 Id5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8461643" y="1412873"/>
            <a:ext cx="1052451" cy="4752977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 smtClean="0"/>
              <a:t>Click to edit the navigation text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  <a:endParaRPr lang="en-US" dirty="0"/>
          </a:p>
        </p:txBody>
      </p:sp>
    </p:spTree>
    <p:custDataLst>
      <p:custData r:id="rId1"/>
    </p:custData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object (small) + Navigation" preserve="1" userDrawn="1">
  <p:cSld name="One object (small)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09226" y="1412873"/>
            <a:ext cx="5496137" cy="4752977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cdtTextplatzhalter 13 Id6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8461643" y="1412874"/>
            <a:ext cx="1052451" cy="4752976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 smtClean="0"/>
              <a:t>Click to edit the navigation text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  <a:endParaRPr lang="en-US" dirty="0"/>
          </a:p>
        </p:txBody>
      </p:sp>
      <p:sp>
        <p:nvSpPr>
          <p:cNvPr id="5" name="cdtRectangle 115 Id3078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 bwMode="auto">
          <a:xfrm>
            <a:off x="17464" y="288032"/>
            <a:ext cx="9906000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4320" tIns="396000" rIns="2124000" bIns="234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</p:spTree>
    <p:custDataLst>
      <p:custData r:id="rId1"/>
    </p:custData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+ Navigation" preserve="1" userDrawn="1">
  <p:cSld name="Two columns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09223" y="1412873"/>
            <a:ext cx="3274295" cy="4752977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3"/>
            </p:custDataLst>
          </p:nvPr>
        </p:nvSpPr>
        <p:spPr>
          <a:xfrm>
            <a:off x="3901238" y="1412873"/>
            <a:ext cx="3274295" cy="4752977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cdtTextplatzhalter 13 Id6"/>
          <p:cNvSpPr>
            <a:spLocks noGrp="1"/>
          </p:cNvSpPr>
          <p:nvPr>
            <p:ph type="body" sz="quarter" idx="14" hasCustomPrompt="1"/>
            <p:custDataLst>
              <p:tags r:id="rId4"/>
            </p:custDataLst>
          </p:nvPr>
        </p:nvSpPr>
        <p:spPr>
          <a:xfrm>
            <a:off x="8461643" y="1412873"/>
            <a:ext cx="1052451" cy="4752977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 smtClean="0"/>
              <a:t>Click to edit the navigation text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  <a:endParaRPr lang="en-US" dirty="0"/>
          </a:p>
        </p:txBody>
      </p:sp>
      <p:sp>
        <p:nvSpPr>
          <p:cNvPr id="7" name="cdtRectangle 115 Id3078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 bwMode="auto">
          <a:xfrm>
            <a:off x="17464" y="288032"/>
            <a:ext cx="9906000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4320" tIns="396000" rIns="2124000" bIns="234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</p:spTree>
    <p:custDataLst>
      <p:custData r:id="rId1"/>
    </p:custData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+ Navigation" preserve="1" userDrawn="1">
  <p:cSld name="Three columns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09223" y="1412873"/>
            <a:ext cx="2104904" cy="4752977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3"/>
            </p:custDataLst>
          </p:nvPr>
        </p:nvSpPr>
        <p:spPr>
          <a:xfrm>
            <a:off x="2730528" y="1412873"/>
            <a:ext cx="2222472" cy="4752977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2" name="cdtContent Placeholder 11 Id12"/>
          <p:cNvSpPr>
            <a:spLocks noGrp="1"/>
          </p:cNvSpPr>
          <p:nvPr>
            <p:ph sz="quarter" idx="14"/>
            <p:custDataLst>
              <p:tags r:id="rId4"/>
            </p:custDataLst>
          </p:nvPr>
        </p:nvSpPr>
        <p:spPr>
          <a:xfrm>
            <a:off x="5070315" y="1412873"/>
            <a:ext cx="2105218" cy="4752977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" name="cdtTextplatzhalter 13 Id7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8461643" y="1412873"/>
            <a:ext cx="1052451" cy="4752977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 smtClean="0"/>
              <a:t>Click to edit the navigation text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  <a:endParaRPr lang="en-US" dirty="0"/>
          </a:p>
        </p:txBody>
      </p:sp>
      <p:sp>
        <p:nvSpPr>
          <p:cNvPr id="8" name="cdtRectangle 115 Id3078"/>
          <p:cNvSpPr>
            <a:spLocks noGrp="1" noChangeArrowheads="1"/>
          </p:cNvSpPr>
          <p:nvPr>
            <p:ph type="title"/>
            <p:custDataLst>
              <p:tags r:id="rId6"/>
            </p:custDataLst>
          </p:nvPr>
        </p:nvSpPr>
        <p:spPr bwMode="auto">
          <a:xfrm>
            <a:off x="17464" y="288032"/>
            <a:ext cx="9906000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4320" tIns="396000" rIns="2124000" bIns="234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</p:spTree>
    <p:custDataLst>
      <p:custData r:id="rId1"/>
    </p:custData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color f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dtText Box 101 Id11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953001" y="0"/>
            <a:ext cx="129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0">
            <a:noAutofit/>
          </a:bodyPr>
          <a:lstStyle/>
          <a:p>
            <a:pPr algn="ctr">
              <a:buClrTx/>
              <a:buFontTx/>
              <a:buNone/>
            </a:pPr>
            <a:endParaRPr lang="en-US" sz="1100" b="1" dirty="0">
              <a:solidFill>
                <a:srgbClr val="990000"/>
              </a:solidFill>
            </a:endParaRPr>
          </a:p>
        </p:txBody>
      </p:sp>
      <p:grpSp>
        <p:nvGrpSpPr>
          <p:cNvPr id="2" name="Gruppieren 32"/>
          <p:cNvGrpSpPr/>
          <p:nvPr userDrawn="1"/>
        </p:nvGrpSpPr>
        <p:grpSpPr>
          <a:xfrm>
            <a:off x="-175407" y="-216000"/>
            <a:ext cx="10255559" cy="7290000"/>
            <a:chOff x="-216000" y="-216000"/>
            <a:chExt cx="12628800" cy="7290000"/>
          </a:xfrm>
        </p:grpSpPr>
        <p:cxnSp>
          <p:nvCxnSpPr>
            <p:cNvPr id="34" name="Gerade Verbindung 33"/>
            <p:cNvCxnSpPr/>
            <p:nvPr userDrawn="1"/>
          </p:nvCxnSpPr>
          <p:spPr bwMode="auto">
            <a:xfrm>
              <a:off x="6270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Gerade Verbindung 34"/>
            <p:cNvCxnSpPr/>
            <p:nvPr userDrawn="1"/>
          </p:nvCxnSpPr>
          <p:spPr bwMode="auto">
            <a:xfrm>
              <a:off x="6099175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Gerade Verbindung 35"/>
            <p:cNvCxnSpPr/>
            <p:nvPr userDrawn="1"/>
          </p:nvCxnSpPr>
          <p:spPr bwMode="auto">
            <a:xfrm>
              <a:off x="62420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Gerade Verbindung 36"/>
            <p:cNvCxnSpPr/>
            <p:nvPr userDrawn="1"/>
          </p:nvCxnSpPr>
          <p:spPr bwMode="auto">
            <a:xfrm>
              <a:off x="883547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Gerade Verbindung 37"/>
            <p:cNvCxnSpPr/>
            <p:nvPr userDrawn="1"/>
          </p:nvCxnSpPr>
          <p:spPr bwMode="auto">
            <a:xfrm>
              <a:off x="117157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Gerade Verbindung 38"/>
            <p:cNvCxnSpPr/>
            <p:nvPr userDrawn="1"/>
          </p:nvCxnSpPr>
          <p:spPr bwMode="auto">
            <a:xfrm rot="5400000">
              <a:off x="123228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Gerade Verbindung 39"/>
            <p:cNvCxnSpPr/>
            <p:nvPr userDrawn="1"/>
          </p:nvCxnSpPr>
          <p:spPr bwMode="auto">
            <a:xfrm rot="5400000">
              <a:off x="12322800" y="89107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Gerade Verbindung 40"/>
            <p:cNvCxnSpPr/>
            <p:nvPr userDrawn="1"/>
          </p:nvCxnSpPr>
          <p:spPr bwMode="auto">
            <a:xfrm rot="5400000">
              <a:off x="12322800" y="132277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Gerade Verbindung 41"/>
            <p:cNvCxnSpPr/>
            <p:nvPr userDrawn="1"/>
          </p:nvCxnSpPr>
          <p:spPr bwMode="auto">
            <a:xfrm rot="5400000">
              <a:off x="12322800" y="3625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Gerade Verbindung 42"/>
            <p:cNvCxnSpPr/>
            <p:nvPr userDrawn="1"/>
          </p:nvCxnSpPr>
          <p:spPr bwMode="auto">
            <a:xfrm rot="5400000">
              <a:off x="12322800" y="3765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Gerade Verbindung 43"/>
            <p:cNvCxnSpPr/>
            <p:nvPr userDrawn="1"/>
          </p:nvCxnSpPr>
          <p:spPr bwMode="auto">
            <a:xfrm rot="5400000">
              <a:off x="12322800" y="607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Gerade Verbindung 44"/>
            <p:cNvCxnSpPr/>
            <p:nvPr userDrawn="1"/>
          </p:nvCxnSpPr>
          <p:spPr bwMode="auto">
            <a:xfrm>
              <a:off x="6270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Gerade Verbindung 45"/>
            <p:cNvCxnSpPr/>
            <p:nvPr userDrawn="1"/>
          </p:nvCxnSpPr>
          <p:spPr bwMode="auto">
            <a:xfrm>
              <a:off x="6099175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" name="Gerade Verbindung 46"/>
            <p:cNvCxnSpPr/>
            <p:nvPr userDrawn="1"/>
          </p:nvCxnSpPr>
          <p:spPr bwMode="auto">
            <a:xfrm>
              <a:off x="62420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Gerade Verbindung 47"/>
            <p:cNvCxnSpPr/>
            <p:nvPr userDrawn="1"/>
          </p:nvCxnSpPr>
          <p:spPr bwMode="auto">
            <a:xfrm>
              <a:off x="883547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Gerade Verbindung 48"/>
            <p:cNvCxnSpPr/>
            <p:nvPr userDrawn="1"/>
          </p:nvCxnSpPr>
          <p:spPr bwMode="auto">
            <a:xfrm>
              <a:off x="117157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Gerade Verbindung 49"/>
            <p:cNvCxnSpPr/>
            <p:nvPr userDrawn="1"/>
          </p:nvCxnSpPr>
          <p:spPr bwMode="auto">
            <a:xfrm rot="5400000">
              <a:off x="-1260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Gerade Verbindung 50"/>
            <p:cNvCxnSpPr/>
            <p:nvPr userDrawn="1"/>
          </p:nvCxnSpPr>
          <p:spPr bwMode="auto">
            <a:xfrm rot="5400000">
              <a:off x="-126000" y="89107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Gerade Verbindung 51"/>
            <p:cNvCxnSpPr/>
            <p:nvPr userDrawn="1"/>
          </p:nvCxnSpPr>
          <p:spPr bwMode="auto">
            <a:xfrm rot="5400000">
              <a:off x="-126000" y="132277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Gerade Verbindung 52"/>
            <p:cNvCxnSpPr/>
            <p:nvPr userDrawn="1"/>
          </p:nvCxnSpPr>
          <p:spPr bwMode="auto">
            <a:xfrm rot="5400000">
              <a:off x="-126000" y="3625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Gerade Verbindung 53"/>
            <p:cNvCxnSpPr/>
            <p:nvPr userDrawn="1"/>
          </p:nvCxnSpPr>
          <p:spPr bwMode="auto">
            <a:xfrm rot="5400000">
              <a:off x="-126000" y="3765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Gerade Verbindung 54"/>
            <p:cNvCxnSpPr/>
            <p:nvPr userDrawn="1"/>
          </p:nvCxnSpPr>
          <p:spPr bwMode="auto">
            <a:xfrm rot="5400000">
              <a:off x="-126000" y="607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1" name="cdtRectangle 115 Id57350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ltGray">
          <a:xfrm>
            <a:off x="-2336" y="0"/>
            <a:ext cx="9925800" cy="6856412"/>
          </a:xfrm>
          <a:prstGeom prst="rect">
            <a:avLst/>
          </a:prstGeom>
          <a:gradFill>
            <a:gsLst>
              <a:gs pos="83000">
                <a:srgbClr val="0099B0">
                  <a:alpha val="85000"/>
                </a:srgbClr>
              </a:gs>
              <a:gs pos="50000">
                <a:srgbClr val="009999">
                  <a:alpha val="85000"/>
                </a:srgbClr>
              </a:gs>
              <a:gs pos="0">
                <a:srgbClr val="50BEBE">
                  <a:alpha val="85000"/>
                </a:srgbClr>
              </a:gs>
              <a:gs pos="100000">
                <a:srgbClr val="0099CB">
                  <a:alpha val="85000"/>
                </a:srgbClr>
              </a:gs>
            </a:gsLst>
            <a:lin ang="0" scaled="0"/>
          </a:gradFill>
        </p:spPr>
        <p:txBody>
          <a:bodyPr wrap="square" lIns="216000" tIns="90000" rIns="216000" bIns="216000" anchor="b" anchorCtr="0"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b="1" smtClean="0">
                <a:solidFill>
                  <a:srgbClr val="FFFFF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endParaRPr lang="en-US" kern="0" dirty="0"/>
          </a:p>
        </p:txBody>
      </p:sp>
    </p:spTree>
    <p:extLst>
      <p:ext uri="{BB962C8B-B14F-4D97-AF65-F5344CB8AC3E}">
        <p14:creationId xmlns="" xmlns:p14="http://schemas.microsoft.com/office/powerpoint/2010/main" val="10641734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rows + Navigation" preserve="1" userDrawn="1">
  <p:cSld name="Two rows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09223" y="1412877"/>
            <a:ext cx="6666310" cy="2303463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3"/>
            </p:custDataLst>
          </p:nvPr>
        </p:nvSpPr>
        <p:spPr>
          <a:xfrm>
            <a:off x="509223" y="3860801"/>
            <a:ext cx="6666310" cy="2305050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cdtTextplatzhalter 13 Id6"/>
          <p:cNvSpPr>
            <a:spLocks noGrp="1"/>
          </p:cNvSpPr>
          <p:nvPr>
            <p:ph type="body" sz="quarter" idx="14" hasCustomPrompt="1"/>
            <p:custDataLst>
              <p:tags r:id="rId4"/>
            </p:custDataLst>
          </p:nvPr>
        </p:nvSpPr>
        <p:spPr>
          <a:xfrm>
            <a:off x="8461643" y="1412874"/>
            <a:ext cx="1052451" cy="4752978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 smtClean="0"/>
              <a:t>Click to edit the navigation text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  <a:endParaRPr lang="en-US" dirty="0"/>
          </a:p>
        </p:txBody>
      </p:sp>
      <p:sp>
        <p:nvSpPr>
          <p:cNvPr id="7" name="cdtRectangle 115 Id3078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 bwMode="auto">
          <a:xfrm>
            <a:off x="17464" y="288032"/>
            <a:ext cx="9906000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4320" tIns="396000" rIns="2124000" bIns="234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</p:spTree>
    <p:custDataLst>
      <p:custData r:id="rId1"/>
    </p:custData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objects + Navigation" preserve="1" userDrawn="1">
  <p:cSld name="Four objects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09223" y="1412877"/>
            <a:ext cx="3274295" cy="2303462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3"/>
            </p:custDataLst>
          </p:nvPr>
        </p:nvSpPr>
        <p:spPr>
          <a:xfrm>
            <a:off x="3901237" y="1412877"/>
            <a:ext cx="3274295" cy="2303463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2" name="cdtContent Placeholder 11 Id12"/>
          <p:cNvSpPr>
            <a:spLocks noGrp="1"/>
          </p:cNvSpPr>
          <p:nvPr>
            <p:ph sz="quarter" idx="14"/>
            <p:custDataLst>
              <p:tags r:id="rId4"/>
            </p:custDataLst>
          </p:nvPr>
        </p:nvSpPr>
        <p:spPr>
          <a:xfrm>
            <a:off x="509223" y="3860800"/>
            <a:ext cx="3274295" cy="2305050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5" name="cdtContent Placeholder 14 Id15"/>
          <p:cNvSpPr>
            <a:spLocks noGrp="1"/>
          </p:cNvSpPr>
          <p:nvPr>
            <p:ph sz="quarter" idx="15"/>
            <p:custDataLst>
              <p:tags r:id="rId5"/>
            </p:custDataLst>
          </p:nvPr>
        </p:nvSpPr>
        <p:spPr>
          <a:xfrm>
            <a:off x="3901238" y="3860800"/>
            <a:ext cx="3274295" cy="2305050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" name="cdtTextplatzhalter 13 Id10"/>
          <p:cNvSpPr>
            <a:spLocks noGrp="1"/>
          </p:cNvSpPr>
          <p:nvPr>
            <p:ph type="body" sz="quarter" idx="16" hasCustomPrompt="1"/>
            <p:custDataLst>
              <p:tags r:id="rId6"/>
            </p:custDataLst>
          </p:nvPr>
        </p:nvSpPr>
        <p:spPr>
          <a:xfrm>
            <a:off x="8461643" y="1412873"/>
            <a:ext cx="1052451" cy="4752977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 smtClean="0"/>
              <a:t>Click to edit the navigation text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  <a:endParaRPr lang="en-US" dirty="0"/>
          </a:p>
        </p:txBody>
      </p:sp>
      <p:sp>
        <p:nvSpPr>
          <p:cNvPr id="8" name="cdtRectangle 115 Id3078"/>
          <p:cNvSpPr>
            <a:spLocks noGrp="1" noChangeArrowheads="1"/>
          </p:cNvSpPr>
          <p:nvPr>
            <p:ph type="title"/>
            <p:custDataLst>
              <p:tags r:id="rId7"/>
            </p:custDataLst>
          </p:nvPr>
        </p:nvSpPr>
        <p:spPr bwMode="auto">
          <a:xfrm>
            <a:off x="17464" y="288032"/>
            <a:ext cx="9906000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4320" tIns="396000" rIns="2124000" bIns="234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</p:spTree>
    <p:custDataLst>
      <p:custData r:id="rId1"/>
    </p:custData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fr-FR"/>
          </a:p>
        </p:txBody>
      </p:sp>
      <p:sp>
        <p:nvSpPr>
          <p:cNvPr id="3" name="cdtRectangle 2 Id5"/>
          <p:cNvSpPr/>
          <p:nvPr userDrawn="1">
            <p:custDataLst>
              <p:tags r:id="rId1"/>
            </p:custDataLst>
          </p:nvPr>
        </p:nvSpPr>
        <p:spPr bwMode="auto">
          <a:xfrm>
            <a:off x="3783465" y="1412875"/>
            <a:ext cx="6122537" cy="4752975"/>
          </a:xfrm>
          <a:prstGeom prst="rect">
            <a:avLst/>
          </a:prstGeom>
          <a:solidFill>
            <a:srgbClr val="D7D7CD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b="1" dirty="0" smtClean="0">
              <a:solidFill>
                <a:schemeClr val="tx1"/>
              </a:solidFill>
            </a:endParaRPr>
          </a:p>
        </p:txBody>
      </p:sp>
      <p:sp>
        <p:nvSpPr>
          <p:cNvPr id="4" name="cdtText Placeholder 12 Id13"/>
          <p:cNvSpPr>
            <a:spLocks noGrp="1"/>
          </p:cNvSpPr>
          <p:nvPr>
            <p:ph type="body" sz="quarter" idx="14" hasCustomPrompt="1"/>
            <p:custDataLst>
              <p:tags r:id="rId2"/>
            </p:custDataLst>
          </p:nvPr>
        </p:nvSpPr>
        <p:spPr bwMode="auto">
          <a:xfrm>
            <a:off x="3783464" y="1412873"/>
            <a:ext cx="6122536" cy="4752977"/>
          </a:xfrm>
          <a:solidFill>
            <a:srgbClr val="D7D7CD"/>
          </a:solidFill>
        </p:spPr>
        <p:txBody>
          <a:bodyPr lIns="252000" tIns="144000" rIns="482400" bIns="144000"/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Arial" pitchFamily="34" charset="0"/>
              <a:buNone/>
              <a:tabLst>
                <a:tab pos="5359400" algn="r"/>
              </a:tabLst>
              <a:defRPr>
                <a:solidFill>
                  <a:srgbClr val="000000"/>
                </a:solidFill>
              </a:defRPr>
            </a:lvl1pPr>
            <a:lvl2pPr marL="177800" indent="-176213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2pPr>
            <a:lvl3pPr marL="177800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>
                <a:solidFill>
                  <a:srgbClr val="000000"/>
                </a:solidFill>
              </a:defRPr>
            </a:lvl3pPr>
            <a:lvl4pPr marL="3571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4pPr>
            <a:lvl5pPr marL="3571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 baseline="0">
                <a:solidFill>
                  <a:srgbClr val="000000"/>
                </a:solidFill>
              </a:defRPr>
            </a:lvl5pPr>
            <a:lvl6pPr marL="360363" indent="-180975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/>
            </a:lvl6pPr>
          </a:lstStyle>
          <a:p>
            <a:pPr lvl="0"/>
            <a:r>
              <a:rPr lang="en-US" dirty="0" smtClean="0"/>
              <a:t>Click to edit the </a:t>
            </a:r>
            <a:r>
              <a:rPr lang="en-US" dirty="0" err="1" smtClean="0"/>
              <a:t>toc</a:t>
            </a:r>
            <a:r>
              <a:rPr lang="en-US" dirty="0" smtClean="0"/>
              <a:t> / contact</a:t>
            </a:r>
          </a:p>
          <a:p>
            <a:pPr lvl="1"/>
            <a:r>
              <a:rPr lang="en-US" dirty="0" smtClean="0"/>
              <a:t>chapter</a:t>
            </a:r>
          </a:p>
          <a:p>
            <a:pPr lvl="2"/>
            <a:r>
              <a:rPr lang="en-US" dirty="0" smtClean="0"/>
              <a:t>active chapter</a:t>
            </a:r>
          </a:p>
          <a:p>
            <a:pPr lvl="3"/>
            <a:r>
              <a:rPr lang="en-US" dirty="0" smtClean="0"/>
              <a:t>subchapter</a:t>
            </a:r>
          </a:p>
          <a:p>
            <a:pPr lvl="4"/>
            <a:r>
              <a:rPr lang="en-US" dirty="0" smtClean="0"/>
              <a:t>active subchapter</a:t>
            </a:r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238" y="232020"/>
            <a:ext cx="1462894" cy="762105"/>
          </a:xfrm>
          <a:prstGeom prst="rect">
            <a:avLst/>
          </a:prstGeom>
        </p:spPr>
      </p:pic>
      <p:sp>
        <p:nvSpPr>
          <p:cNvPr id="8" name="Bildplatzhalter 7"/>
          <p:cNvSpPr>
            <a:spLocks noGrp="1"/>
          </p:cNvSpPr>
          <p:nvPr>
            <p:ph type="pic" sz="quarter" idx="15"/>
          </p:nvPr>
        </p:nvSpPr>
        <p:spPr>
          <a:xfrm>
            <a:off x="1" y="1412875"/>
            <a:ext cx="3666041" cy="4752975"/>
          </a:xfrm>
        </p:spPr>
        <p:txBody>
          <a:bodyPr tIns="1800000"/>
          <a:lstStyle>
            <a:lvl1pPr algn="ctr"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7903329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(big bar up)" type="title" preserve="1">
  <p:cSld name="Title (big bar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0" name="cdtRectangle 115 Id57350"/>
          <p:cNvSpPr>
            <a:spLocks noGrp="1" noChangeArrowheads="1"/>
          </p:cNvSpPr>
          <p:nvPr>
            <p:ph type="ctrTitle"/>
            <p:custDataLst>
              <p:tags r:id="rId2"/>
            </p:custDataLst>
          </p:nvPr>
        </p:nvSpPr>
        <p:spPr bwMode="gray">
          <a:xfrm>
            <a:off x="274599" y="1880045"/>
            <a:ext cx="9631407" cy="1980756"/>
          </a:xfrm>
          <a:solidFill>
            <a:schemeClr val="bg2">
              <a:lumMod val="75000"/>
              <a:alpha val="65000"/>
            </a:schemeClr>
          </a:solidFill>
        </p:spPr>
        <p:txBody>
          <a:bodyPr wrap="square" lIns="360099" tIns="192053" rIns="643377" bIns="144040" anchor="b" anchorCtr="0">
            <a:spAutoFit/>
          </a:bodyPr>
          <a:lstStyle>
            <a:lvl1pPr>
              <a:defRPr sz="53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sp>
        <p:nvSpPr>
          <p:cNvPr id="57351" name="cdtRectangle 116 Id57351"/>
          <p:cNvSpPr>
            <a:spLocks noGrp="1" noChangeArrowheads="1"/>
          </p:cNvSpPr>
          <p:nvPr>
            <p:ph type="subTitle" idx="1"/>
            <p:custDataLst>
              <p:tags r:id="rId3"/>
            </p:custDataLst>
          </p:nvPr>
        </p:nvSpPr>
        <p:spPr bwMode="gray">
          <a:xfrm>
            <a:off x="274599" y="3860807"/>
            <a:ext cx="9631407" cy="393083"/>
          </a:xfrm>
          <a:solidFill>
            <a:schemeClr val="bg2">
              <a:lumMod val="60000"/>
              <a:lumOff val="40000"/>
              <a:alpha val="76000"/>
            </a:schemeClr>
          </a:solidFill>
        </p:spPr>
        <p:txBody>
          <a:bodyPr wrap="square" lIns="360099" tIns="24007" rIns="643377" bIns="48013" anchor="t" anchorCtr="0">
            <a:noAutofit/>
          </a:bodyPr>
          <a:lstStyle>
            <a:lvl1pPr>
              <a:defRPr sz="27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smtClean="0"/>
              <a:t>Formatvorlage des Untertitelmasters durch Klicken bearbeiten</a:t>
            </a:r>
            <a:endParaRPr lang="en-US" dirty="0" smtClean="0"/>
          </a:p>
        </p:txBody>
      </p:sp>
      <p:sp>
        <p:nvSpPr>
          <p:cNvPr id="11" name="cdtText Box 101 Id11"/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4953002" y="1"/>
            <a:ext cx="1289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48013" rIns="0" bIns="0">
            <a:noAutofit/>
          </a:bodyPr>
          <a:lstStyle/>
          <a:p>
            <a:pPr algn="ctr" defTabSz="1219535"/>
            <a:endParaRPr lang="en-US" sz="1500" b="1" dirty="0">
              <a:solidFill>
                <a:srgbClr val="990000"/>
              </a:solidFill>
              <a:ea typeface="ＭＳ Ｐゴシック"/>
            </a:endParaRPr>
          </a:p>
        </p:txBody>
      </p:sp>
      <p:pic>
        <p:nvPicPr>
          <p:cNvPr id="14" name="cdtPicture 10 Id14" descr="SIE_Logo_Layer_Petrol_RGB_A3_76mm.wmf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274597" y="6"/>
            <a:ext cx="1403269" cy="967833"/>
          </a:xfrm>
          <a:prstGeom prst="rect">
            <a:avLst/>
          </a:prstGeom>
        </p:spPr>
      </p:pic>
      <p:pic>
        <p:nvPicPr>
          <p:cNvPr id="7" name="Picture 8"/>
          <p:cNvPicPr>
            <a:picLocks noChangeAspect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9329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custData r:id="rId1"/>
    </p:custData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7"/>
          <p:cNvSpPr>
            <a:spLocks noGrp="1" noChangeArrowheads="1"/>
          </p:cNvSpPr>
          <p:nvPr>
            <p:ph type="dt" sz="half" idx="10"/>
          </p:nvPr>
        </p:nvSpPr>
        <p:spPr>
          <a:xfrm>
            <a:off x="1597029" y="6597658"/>
            <a:ext cx="1171575" cy="144463"/>
          </a:xfrm>
          <a:prstGeom prst="rect">
            <a:avLst/>
          </a:prstGeom>
        </p:spPr>
        <p:txBody>
          <a:bodyPr/>
          <a:lstStyle>
            <a:lvl1pPr algn="ctr">
              <a:lnSpc>
                <a:spcPct val="110000"/>
              </a:lnSpc>
              <a:defRPr>
                <a:cs typeface="+mn-cs"/>
              </a:defRPr>
            </a:lvl1pPr>
          </a:lstStyle>
          <a:p>
            <a:pPr>
              <a:defRPr/>
            </a:pPr>
            <a:fld id="{BDB5CBE8-54C4-4B3A-95D9-9C1B6708FED9}" type="datetime1">
              <a:rPr lang="en-US"/>
              <a:pPr>
                <a:defRPr/>
              </a:pPr>
              <a:t>5/15/2017</a:t>
            </a:fld>
            <a:endParaRPr lang="en-US"/>
          </a:p>
        </p:txBody>
      </p:sp>
      <p:sp>
        <p:nvSpPr>
          <p:cNvPr id="3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584204" y="6597658"/>
            <a:ext cx="779463" cy="144463"/>
          </a:xfrm>
          <a:prstGeom prst="rect">
            <a:avLst/>
          </a:prstGeom>
        </p:spPr>
        <p:txBody>
          <a:bodyPr/>
          <a:lstStyle>
            <a:lvl1pPr algn="ctr">
              <a:lnSpc>
                <a:spcPct val="110000"/>
              </a:lnSpc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2F31F0BB-455A-46E4-8F04-82FB21757B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167"/>
          <p:cNvSpPr>
            <a:spLocks noGrp="1" noChangeArrowheads="1"/>
          </p:cNvSpPr>
          <p:nvPr>
            <p:ph type="dt" sz="half" idx="10"/>
          </p:nvPr>
        </p:nvSpPr>
        <p:spPr>
          <a:xfrm>
            <a:off x="1597039" y="6597694"/>
            <a:ext cx="1171575" cy="1444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DF5C7-3F9F-4A03-B1F4-69E70C17E385}" type="datetime1">
              <a:rPr lang="en-US"/>
              <a:pPr>
                <a:defRPr/>
              </a:pPr>
              <a:t>5/15/2017</a:t>
            </a:fld>
            <a:endParaRPr lang="en-US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584212" y="6597694"/>
            <a:ext cx="779463" cy="1444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1C1106EB-82AC-4FCB-8494-A58EF32590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4729" y="1392240"/>
            <a:ext cx="4363112" cy="23391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2944" y="1392240"/>
            <a:ext cx="4364831" cy="23391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+ Index/Contact" userDrawn="1">
  <p:cSld name="Image + Index/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Click the style sheet to edit the title</a:t>
            </a:r>
            <a:endParaRPr lang="en-US" noProof="0" dirty="0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3"/>
          </p:nvPr>
        </p:nvSpPr>
        <p:spPr>
          <a:xfrm>
            <a:off x="7" y="1412875"/>
            <a:ext cx="4952999" cy="4752975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109502" y="1412875"/>
            <a:ext cx="4796498" cy="4752975"/>
          </a:xfrm>
          <a:solidFill>
            <a:srgbClr val="D7D7CD"/>
          </a:solidFill>
        </p:spPr>
        <p:txBody>
          <a:bodyPr lIns="252000" tIns="144000" rIns="396000" bIns="144000"/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Arial" pitchFamily="34" charset="0"/>
              <a:buNone/>
              <a:tabLst>
                <a:tab pos="3773488" algn="r"/>
              </a:tabLst>
              <a:defRPr/>
            </a:lvl1pPr>
            <a:lvl2pPr marL="1793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3773488" algn="r"/>
              </a:tabLst>
              <a:defRPr b="0"/>
            </a:lvl2pPr>
            <a:lvl3pPr marL="177800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tabLst>
                <a:tab pos="3773488" algn="r"/>
              </a:tabLst>
              <a:defRPr b="1"/>
            </a:lvl3pPr>
            <a:lvl4pPr marL="358775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tabLst>
                <a:tab pos="3773488" algn="r"/>
              </a:tabLst>
              <a:defRPr b="0"/>
            </a:lvl4pPr>
            <a:lvl5pPr marL="3571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tabLst>
                <a:tab pos="3773488" algn="r"/>
              </a:tabLst>
              <a:defRPr b="1" baseline="0"/>
            </a:lvl5pPr>
            <a:lvl6pPr marL="360363" indent="-180975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3773488" algn="r"/>
              </a:tabLst>
              <a:defRPr b="1"/>
            </a:lvl6pPr>
          </a:lstStyle>
          <a:p>
            <a:pPr lvl="0"/>
            <a:r>
              <a:rPr lang="en-US" noProof="0" dirty="0" smtClean="0"/>
              <a:t>Click the style sheet to edit the </a:t>
            </a:r>
            <a:r>
              <a:rPr lang="en-US" noProof="0" dirty="0" err="1" smtClean="0"/>
              <a:t>toc</a:t>
            </a:r>
            <a:r>
              <a:rPr lang="en-US" noProof="0" dirty="0" smtClean="0"/>
              <a:t>/contact</a:t>
            </a:r>
          </a:p>
          <a:p>
            <a:pPr lvl="1"/>
            <a:r>
              <a:rPr lang="en-US" noProof="0" dirty="0" smtClean="0"/>
              <a:t>chapter</a:t>
            </a:r>
          </a:p>
          <a:p>
            <a:pPr lvl="2"/>
            <a:r>
              <a:rPr lang="en-US" noProof="0" dirty="0" smtClean="0"/>
              <a:t>active chapter</a:t>
            </a:r>
          </a:p>
          <a:p>
            <a:pPr lvl="3"/>
            <a:r>
              <a:rPr lang="en-US" noProof="0" dirty="0" smtClean="0"/>
              <a:t>subchapter</a:t>
            </a:r>
          </a:p>
          <a:p>
            <a:pPr lvl="4"/>
            <a:r>
              <a:rPr lang="en-US" noProof="0" dirty="0" smtClean="0"/>
              <a:t>active subchapter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ee Content" userDrawn="1">
  <p:cSld name="1_F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1"/>
            <a:ext cx="9906000" cy="126841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626400" tIns="396000" rIns="2124000" bIns="23400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de-DE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Titelmasterformat durch Klicken bearbeiten</a:t>
            </a:r>
            <a:endParaRPr kumimoji="0" lang="de-DE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xmlns="" val="33660349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dtRectangle 115 Id57350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 bwMode="ltGray">
          <a:xfrm>
            <a:off x="509224" y="3646849"/>
            <a:ext cx="5262259" cy="2155648"/>
          </a:xfrm>
          <a:gradFill>
            <a:gsLst>
              <a:gs pos="83000">
                <a:srgbClr val="0099B0">
                  <a:alpha val="85000"/>
                </a:srgbClr>
              </a:gs>
              <a:gs pos="50000">
                <a:srgbClr val="009999">
                  <a:alpha val="85000"/>
                </a:srgbClr>
              </a:gs>
              <a:gs pos="0">
                <a:srgbClr val="50BEBE">
                  <a:alpha val="85000"/>
                </a:srgbClr>
              </a:gs>
              <a:gs pos="100000">
                <a:srgbClr val="0099CB">
                  <a:alpha val="85000"/>
                </a:srgbClr>
              </a:gs>
            </a:gsLst>
            <a:lin ang="0" scaled="0"/>
          </a:gradFill>
        </p:spPr>
        <p:txBody>
          <a:bodyPr wrap="square" lIns="216000" tIns="90000" rIns="216000" bIns="216000" anchor="b" anchorCtr="0">
            <a:spAutoFit/>
          </a:bodyPr>
          <a:lstStyle>
            <a:lvl1pPr>
              <a:defRPr sz="40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sp>
        <p:nvSpPr>
          <p:cNvPr id="5" name="cdtText Box 101 Id11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953001" y="0"/>
            <a:ext cx="129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0">
            <a:noAutofit/>
          </a:bodyPr>
          <a:lstStyle/>
          <a:p>
            <a:pPr algn="ctr">
              <a:buClrTx/>
              <a:buFontTx/>
              <a:buNone/>
            </a:pPr>
            <a:endParaRPr lang="en-US" sz="1100" b="1" dirty="0">
              <a:solidFill>
                <a:srgbClr val="990000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005" y="324000"/>
            <a:ext cx="1754086" cy="913804"/>
          </a:xfrm>
          <a:prstGeom prst="rect">
            <a:avLst/>
          </a:prstGeom>
        </p:spPr>
      </p:pic>
      <p:sp>
        <p:nvSpPr>
          <p:cNvPr id="9" name="Textplatzhalter 57343"/>
          <p:cNvSpPr>
            <a:spLocks noGrp="1"/>
          </p:cNvSpPr>
          <p:nvPr>
            <p:ph type="body" sz="quarter" idx="12" hasCustomPrompt="1"/>
          </p:nvPr>
        </p:nvSpPr>
        <p:spPr>
          <a:xfrm>
            <a:off x="509224" y="5907600"/>
            <a:ext cx="5262259" cy="324000"/>
          </a:xfrm>
          <a:solidFill>
            <a:schemeClr val="bg1">
              <a:alpha val="85000"/>
            </a:schemeClr>
          </a:solidFill>
        </p:spPr>
        <p:txBody>
          <a:bodyPr lIns="216000" tIns="90000" rIns="216000" bIns="46800"/>
          <a:lstStyle>
            <a:lvl1pPr algn="r">
              <a:lnSpc>
                <a:spcPct val="100000"/>
              </a:lnSpc>
              <a:defRPr sz="1000" b="1"/>
            </a:lvl1pPr>
            <a:lvl2pPr marL="1588" indent="0">
              <a:buNone/>
              <a:defRPr/>
            </a:lvl2pPr>
          </a:lstStyle>
          <a:p>
            <a:pPr lvl="0"/>
            <a:r>
              <a:rPr lang="de-DE" dirty="0" err="1" smtClean="0"/>
              <a:t>Please</a:t>
            </a:r>
            <a:r>
              <a:rPr lang="de-DE" dirty="0" smtClean="0"/>
              <a:t> </a:t>
            </a:r>
            <a:r>
              <a:rPr lang="de-DE" dirty="0" err="1" smtClean="0"/>
              <a:t>insert</a:t>
            </a:r>
            <a:r>
              <a:rPr lang="de-DE" dirty="0" smtClean="0"/>
              <a:t> URL</a:t>
            </a:r>
          </a:p>
        </p:txBody>
      </p:sp>
      <p:sp>
        <p:nvSpPr>
          <p:cNvPr id="10" name="Textplatzhalter 57343"/>
          <p:cNvSpPr>
            <a:spLocks noGrp="1"/>
          </p:cNvSpPr>
          <p:nvPr>
            <p:ph type="body" sz="quarter" idx="13" hasCustomPrompt="1"/>
          </p:nvPr>
        </p:nvSpPr>
        <p:spPr>
          <a:xfrm>
            <a:off x="509224" y="5907600"/>
            <a:ext cx="1900260" cy="324000"/>
          </a:xfrm>
        </p:spPr>
        <p:txBody>
          <a:bodyPr lIns="216000" tIns="90000" rIns="0" bIns="46800"/>
          <a:lstStyle>
            <a:lvl1pPr algn="l">
              <a:lnSpc>
                <a:spcPct val="100000"/>
              </a:lnSpc>
              <a:defRPr sz="1000" b="1"/>
            </a:lvl1pPr>
            <a:lvl2pPr marL="1588" indent="0">
              <a:buNone/>
              <a:defRPr/>
            </a:lvl2pPr>
          </a:lstStyle>
          <a:p>
            <a:pPr lvl="0"/>
            <a:r>
              <a:rPr lang="de-DE" dirty="0" err="1" smtClean="0"/>
              <a:t>Please</a:t>
            </a:r>
            <a:r>
              <a:rPr lang="de-DE" dirty="0" smtClean="0"/>
              <a:t> </a:t>
            </a:r>
            <a:r>
              <a:rPr lang="de-DE" dirty="0" err="1" smtClean="0"/>
              <a:t>insert</a:t>
            </a:r>
            <a:r>
              <a:rPr lang="de-DE" dirty="0" smtClean="0"/>
              <a:t> </a:t>
            </a:r>
            <a:r>
              <a:rPr lang="de-DE" dirty="0" err="1" smtClean="0"/>
              <a:t>confidentiality</a:t>
            </a:r>
            <a:r>
              <a:rPr lang="de-DE" dirty="0" smtClean="0"/>
              <a:t> </a:t>
            </a:r>
            <a:r>
              <a:rPr lang="de-DE" dirty="0" err="1" smtClean="0"/>
              <a:t>note</a:t>
            </a:r>
            <a:endParaRPr lang="de-DE" dirty="0" smtClean="0"/>
          </a:p>
        </p:txBody>
      </p:sp>
      <p:grpSp>
        <p:nvGrpSpPr>
          <p:cNvPr id="2" name="Gruppieren 33"/>
          <p:cNvGrpSpPr/>
          <p:nvPr userDrawn="1"/>
        </p:nvGrpSpPr>
        <p:grpSpPr>
          <a:xfrm>
            <a:off x="-175408" y="-216000"/>
            <a:ext cx="10255559" cy="7290000"/>
            <a:chOff x="-216000" y="-216000"/>
            <a:chExt cx="12628800" cy="7290000"/>
          </a:xfrm>
        </p:grpSpPr>
        <p:cxnSp>
          <p:nvCxnSpPr>
            <p:cNvPr id="35" name="Gerade Verbindung 34"/>
            <p:cNvCxnSpPr/>
            <p:nvPr userDrawn="1"/>
          </p:nvCxnSpPr>
          <p:spPr bwMode="auto">
            <a:xfrm>
              <a:off x="6270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Gerade Verbindung 35"/>
            <p:cNvCxnSpPr/>
            <p:nvPr userDrawn="1"/>
          </p:nvCxnSpPr>
          <p:spPr bwMode="auto">
            <a:xfrm>
              <a:off x="6099175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Gerade Verbindung 36"/>
            <p:cNvCxnSpPr/>
            <p:nvPr userDrawn="1"/>
          </p:nvCxnSpPr>
          <p:spPr bwMode="auto">
            <a:xfrm>
              <a:off x="62420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Gerade Verbindung 37"/>
            <p:cNvCxnSpPr/>
            <p:nvPr userDrawn="1"/>
          </p:nvCxnSpPr>
          <p:spPr bwMode="auto">
            <a:xfrm>
              <a:off x="883547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Gerade Verbindung 38"/>
            <p:cNvCxnSpPr/>
            <p:nvPr userDrawn="1"/>
          </p:nvCxnSpPr>
          <p:spPr bwMode="auto">
            <a:xfrm>
              <a:off x="117157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Gerade Verbindung 39"/>
            <p:cNvCxnSpPr/>
            <p:nvPr userDrawn="1"/>
          </p:nvCxnSpPr>
          <p:spPr bwMode="auto">
            <a:xfrm rot="5400000">
              <a:off x="123228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Gerade Verbindung 40"/>
            <p:cNvCxnSpPr/>
            <p:nvPr userDrawn="1"/>
          </p:nvCxnSpPr>
          <p:spPr bwMode="auto">
            <a:xfrm rot="5400000">
              <a:off x="12322800" y="89107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Gerade Verbindung 41"/>
            <p:cNvCxnSpPr/>
            <p:nvPr userDrawn="1"/>
          </p:nvCxnSpPr>
          <p:spPr bwMode="auto">
            <a:xfrm rot="5400000">
              <a:off x="12322800" y="132277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Gerade Verbindung 42"/>
            <p:cNvCxnSpPr/>
            <p:nvPr userDrawn="1"/>
          </p:nvCxnSpPr>
          <p:spPr bwMode="auto">
            <a:xfrm rot="5400000">
              <a:off x="12322800" y="3625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Gerade Verbindung 43"/>
            <p:cNvCxnSpPr/>
            <p:nvPr userDrawn="1"/>
          </p:nvCxnSpPr>
          <p:spPr bwMode="auto">
            <a:xfrm rot="5400000">
              <a:off x="12322800" y="3765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Gerade Verbindung 44"/>
            <p:cNvCxnSpPr/>
            <p:nvPr userDrawn="1"/>
          </p:nvCxnSpPr>
          <p:spPr bwMode="auto">
            <a:xfrm rot="5400000">
              <a:off x="12322800" y="607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Gerade Verbindung 45"/>
            <p:cNvCxnSpPr/>
            <p:nvPr userDrawn="1"/>
          </p:nvCxnSpPr>
          <p:spPr bwMode="auto">
            <a:xfrm>
              <a:off x="6270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" name="Gerade Verbindung 46"/>
            <p:cNvCxnSpPr/>
            <p:nvPr userDrawn="1"/>
          </p:nvCxnSpPr>
          <p:spPr bwMode="auto">
            <a:xfrm>
              <a:off x="6099175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Gerade Verbindung 47"/>
            <p:cNvCxnSpPr/>
            <p:nvPr userDrawn="1"/>
          </p:nvCxnSpPr>
          <p:spPr bwMode="auto">
            <a:xfrm>
              <a:off x="62420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Gerade Verbindung 48"/>
            <p:cNvCxnSpPr/>
            <p:nvPr userDrawn="1"/>
          </p:nvCxnSpPr>
          <p:spPr bwMode="auto">
            <a:xfrm>
              <a:off x="883547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Gerade Verbindung 49"/>
            <p:cNvCxnSpPr/>
            <p:nvPr userDrawn="1"/>
          </p:nvCxnSpPr>
          <p:spPr bwMode="auto">
            <a:xfrm>
              <a:off x="117157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Gerade Verbindung 50"/>
            <p:cNvCxnSpPr/>
            <p:nvPr userDrawn="1"/>
          </p:nvCxnSpPr>
          <p:spPr bwMode="auto">
            <a:xfrm rot="5400000">
              <a:off x="-1260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Gerade Verbindung 51"/>
            <p:cNvCxnSpPr/>
            <p:nvPr userDrawn="1"/>
          </p:nvCxnSpPr>
          <p:spPr bwMode="auto">
            <a:xfrm rot="5400000">
              <a:off x="-126000" y="89107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Gerade Verbindung 52"/>
            <p:cNvCxnSpPr/>
            <p:nvPr userDrawn="1"/>
          </p:nvCxnSpPr>
          <p:spPr bwMode="auto">
            <a:xfrm rot="5400000">
              <a:off x="-126000" y="132277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Gerade Verbindung 53"/>
            <p:cNvCxnSpPr/>
            <p:nvPr userDrawn="1"/>
          </p:nvCxnSpPr>
          <p:spPr bwMode="auto">
            <a:xfrm rot="5400000">
              <a:off x="-126000" y="3625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Gerade Verbindung 54"/>
            <p:cNvCxnSpPr/>
            <p:nvPr userDrawn="1"/>
          </p:nvCxnSpPr>
          <p:spPr bwMode="auto">
            <a:xfrm rot="5400000">
              <a:off x="-126000" y="3765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Gerade Verbindung 55"/>
            <p:cNvCxnSpPr/>
            <p:nvPr userDrawn="1"/>
          </p:nvCxnSpPr>
          <p:spPr bwMode="auto">
            <a:xfrm rot="5400000">
              <a:off x="-126000" y="607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31" name="Picture 8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12848" y="-215999"/>
            <a:ext cx="10245837" cy="707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68618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dtRectangle 2 Id5"/>
          <p:cNvSpPr/>
          <p:nvPr userDrawn="1">
            <p:custDataLst>
              <p:tags r:id="rId1"/>
            </p:custDataLst>
          </p:nvPr>
        </p:nvSpPr>
        <p:spPr bwMode="auto">
          <a:xfrm>
            <a:off x="3783465" y="1412875"/>
            <a:ext cx="6122537" cy="4752975"/>
          </a:xfrm>
          <a:prstGeom prst="rect">
            <a:avLst/>
          </a:prstGeom>
          <a:solidFill>
            <a:srgbClr val="D7D7CD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b="1" dirty="0" smtClean="0">
              <a:solidFill>
                <a:schemeClr val="tx1"/>
              </a:solidFill>
            </a:endParaRPr>
          </a:p>
        </p:txBody>
      </p:sp>
      <p:sp>
        <p:nvSpPr>
          <p:cNvPr id="4" name="cdtText Placeholder 12 Id13"/>
          <p:cNvSpPr>
            <a:spLocks noGrp="1"/>
          </p:cNvSpPr>
          <p:nvPr>
            <p:ph type="body" sz="quarter" idx="14" hasCustomPrompt="1"/>
            <p:custDataLst>
              <p:tags r:id="rId2"/>
            </p:custDataLst>
          </p:nvPr>
        </p:nvSpPr>
        <p:spPr bwMode="auto">
          <a:xfrm>
            <a:off x="3783464" y="1412875"/>
            <a:ext cx="6122536" cy="4752975"/>
          </a:xfrm>
          <a:solidFill>
            <a:srgbClr val="D7D7CD"/>
          </a:solidFill>
        </p:spPr>
        <p:txBody>
          <a:bodyPr lIns="252000" tIns="144000" rIns="482400" bIns="144000"/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Arial" pitchFamily="34" charset="0"/>
              <a:buNone/>
              <a:tabLst>
                <a:tab pos="5359400" algn="r"/>
              </a:tabLst>
              <a:defRPr>
                <a:solidFill>
                  <a:srgbClr val="000000"/>
                </a:solidFill>
              </a:defRPr>
            </a:lvl1pPr>
            <a:lvl2pPr marL="177800" indent="-176213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2pPr>
            <a:lvl3pPr marL="177800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>
                <a:solidFill>
                  <a:srgbClr val="000000"/>
                </a:solidFill>
              </a:defRPr>
            </a:lvl3pPr>
            <a:lvl4pPr marL="3571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4pPr>
            <a:lvl5pPr marL="3571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 baseline="0">
                <a:solidFill>
                  <a:srgbClr val="000000"/>
                </a:solidFill>
              </a:defRPr>
            </a:lvl5pPr>
            <a:lvl6pPr marL="360363" indent="-180975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/>
            </a:lvl6pPr>
          </a:lstStyle>
          <a:p>
            <a:pPr lvl="0"/>
            <a:r>
              <a:rPr lang="en-US" dirty="0" smtClean="0"/>
              <a:t>Click to edit the </a:t>
            </a:r>
            <a:r>
              <a:rPr lang="en-US" dirty="0" err="1" smtClean="0"/>
              <a:t>toc</a:t>
            </a:r>
            <a:r>
              <a:rPr lang="en-US" dirty="0" smtClean="0"/>
              <a:t> / contact</a:t>
            </a:r>
          </a:p>
          <a:p>
            <a:pPr lvl="1"/>
            <a:r>
              <a:rPr lang="en-US" dirty="0" smtClean="0"/>
              <a:t>chapter</a:t>
            </a:r>
          </a:p>
          <a:p>
            <a:pPr lvl="2"/>
            <a:r>
              <a:rPr lang="en-US" dirty="0" smtClean="0"/>
              <a:t>active chapter</a:t>
            </a:r>
          </a:p>
          <a:p>
            <a:pPr lvl="3"/>
            <a:r>
              <a:rPr lang="en-US" dirty="0" smtClean="0"/>
              <a:t>subchapter</a:t>
            </a:r>
          </a:p>
          <a:p>
            <a:pPr lvl="4"/>
            <a:r>
              <a:rPr lang="en-US" dirty="0" smtClean="0"/>
              <a:t>active subchapter</a:t>
            </a:r>
            <a:endParaRPr lang="en-US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5"/>
          </p:nvPr>
        </p:nvSpPr>
        <p:spPr>
          <a:xfrm>
            <a:off x="1" y="1414799"/>
            <a:ext cx="3666041" cy="4751051"/>
          </a:xfrm>
        </p:spPr>
        <p:txBody>
          <a:bodyPr tIns="1800000"/>
          <a:lstStyle>
            <a:lvl1pPr algn="ctr">
              <a:defRPr/>
            </a:lvl1pPr>
          </a:lstStyle>
          <a:p>
            <a:endParaRPr lang="fr-FR"/>
          </a:p>
        </p:txBody>
      </p:sp>
      <p:sp>
        <p:nvSpPr>
          <p:cNvPr id="7" name="cdtRectangle 115 Id3078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 bwMode="auto">
          <a:xfrm>
            <a:off x="17464" y="288032"/>
            <a:ext cx="9906000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4320" tIns="396000" rIns="2124000" bIns="234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502154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color f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dtText Box 101 Id11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953001" y="0"/>
            <a:ext cx="129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0">
            <a:noAutofit/>
          </a:bodyPr>
          <a:lstStyle/>
          <a:p>
            <a:pPr algn="ctr">
              <a:buClrTx/>
              <a:buFontTx/>
              <a:buNone/>
            </a:pPr>
            <a:endParaRPr lang="en-US" sz="1100" b="1" dirty="0">
              <a:solidFill>
                <a:srgbClr val="990000"/>
              </a:solidFill>
            </a:endParaRPr>
          </a:p>
        </p:txBody>
      </p:sp>
      <p:grpSp>
        <p:nvGrpSpPr>
          <p:cNvPr id="2" name="Gruppieren 32"/>
          <p:cNvGrpSpPr/>
          <p:nvPr userDrawn="1"/>
        </p:nvGrpSpPr>
        <p:grpSpPr>
          <a:xfrm>
            <a:off x="-175408" y="-216000"/>
            <a:ext cx="10255559" cy="7290000"/>
            <a:chOff x="-216000" y="-216000"/>
            <a:chExt cx="12628800" cy="7290000"/>
          </a:xfrm>
        </p:grpSpPr>
        <p:cxnSp>
          <p:nvCxnSpPr>
            <p:cNvPr id="34" name="Gerade Verbindung 33"/>
            <p:cNvCxnSpPr/>
            <p:nvPr userDrawn="1"/>
          </p:nvCxnSpPr>
          <p:spPr bwMode="auto">
            <a:xfrm>
              <a:off x="6270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Gerade Verbindung 34"/>
            <p:cNvCxnSpPr/>
            <p:nvPr userDrawn="1"/>
          </p:nvCxnSpPr>
          <p:spPr bwMode="auto">
            <a:xfrm>
              <a:off x="6099175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Gerade Verbindung 35"/>
            <p:cNvCxnSpPr/>
            <p:nvPr userDrawn="1"/>
          </p:nvCxnSpPr>
          <p:spPr bwMode="auto">
            <a:xfrm>
              <a:off x="62420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Gerade Verbindung 36"/>
            <p:cNvCxnSpPr/>
            <p:nvPr userDrawn="1"/>
          </p:nvCxnSpPr>
          <p:spPr bwMode="auto">
            <a:xfrm>
              <a:off x="883547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Gerade Verbindung 37"/>
            <p:cNvCxnSpPr/>
            <p:nvPr userDrawn="1"/>
          </p:nvCxnSpPr>
          <p:spPr bwMode="auto">
            <a:xfrm>
              <a:off x="117157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Gerade Verbindung 38"/>
            <p:cNvCxnSpPr/>
            <p:nvPr userDrawn="1"/>
          </p:nvCxnSpPr>
          <p:spPr bwMode="auto">
            <a:xfrm rot="5400000">
              <a:off x="123228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Gerade Verbindung 39"/>
            <p:cNvCxnSpPr/>
            <p:nvPr userDrawn="1"/>
          </p:nvCxnSpPr>
          <p:spPr bwMode="auto">
            <a:xfrm rot="5400000">
              <a:off x="12322800" y="89107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Gerade Verbindung 40"/>
            <p:cNvCxnSpPr/>
            <p:nvPr userDrawn="1"/>
          </p:nvCxnSpPr>
          <p:spPr bwMode="auto">
            <a:xfrm rot="5400000">
              <a:off x="12322800" y="132277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Gerade Verbindung 41"/>
            <p:cNvCxnSpPr/>
            <p:nvPr userDrawn="1"/>
          </p:nvCxnSpPr>
          <p:spPr bwMode="auto">
            <a:xfrm rot="5400000">
              <a:off x="12322800" y="3625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Gerade Verbindung 42"/>
            <p:cNvCxnSpPr/>
            <p:nvPr userDrawn="1"/>
          </p:nvCxnSpPr>
          <p:spPr bwMode="auto">
            <a:xfrm rot="5400000">
              <a:off x="12322800" y="3765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Gerade Verbindung 43"/>
            <p:cNvCxnSpPr/>
            <p:nvPr userDrawn="1"/>
          </p:nvCxnSpPr>
          <p:spPr bwMode="auto">
            <a:xfrm rot="5400000">
              <a:off x="12322800" y="607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Gerade Verbindung 44"/>
            <p:cNvCxnSpPr/>
            <p:nvPr userDrawn="1"/>
          </p:nvCxnSpPr>
          <p:spPr bwMode="auto">
            <a:xfrm>
              <a:off x="6270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Gerade Verbindung 45"/>
            <p:cNvCxnSpPr/>
            <p:nvPr userDrawn="1"/>
          </p:nvCxnSpPr>
          <p:spPr bwMode="auto">
            <a:xfrm>
              <a:off x="6099175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" name="Gerade Verbindung 46"/>
            <p:cNvCxnSpPr/>
            <p:nvPr userDrawn="1"/>
          </p:nvCxnSpPr>
          <p:spPr bwMode="auto">
            <a:xfrm>
              <a:off x="62420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Gerade Verbindung 47"/>
            <p:cNvCxnSpPr/>
            <p:nvPr userDrawn="1"/>
          </p:nvCxnSpPr>
          <p:spPr bwMode="auto">
            <a:xfrm>
              <a:off x="883547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Gerade Verbindung 48"/>
            <p:cNvCxnSpPr/>
            <p:nvPr userDrawn="1"/>
          </p:nvCxnSpPr>
          <p:spPr bwMode="auto">
            <a:xfrm>
              <a:off x="117157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Gerade Verbindung 49"/>
            <p:cNvCxnSpPr/>
            <p:nvPr userDrawn="1"/>
          </p:nvCxnSpPr>
          <p:spPr bwMode="auto">
            <a:xfrm rot="5400000">
              <a:off x="-1260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Gerade Verbindung 50"/>
            <p:cNvCxnSpPr/>
            <p:nvPr userDrawn="1"/>
          </p:nvCxnSpPr>
          <p:spPr bwMode="auto">
            <a:xfrm rot="5400000">
              <a:off x="-126000" y="89107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Gerade Verbindung 51"/>
            <p:cNvCxnSpPr/>
            <p:nvPr userDrawn="1"/>
          </p:nvCxnSpPr>
          <p:spPr bwMode="auto">
            <a:xfrm rot="5400000">
              <a:off x="-126000" y="132277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Gerade Verbindung 52"/>
            <p:cNvCxnSpPr/>
            <p:nvPr userDrawn="1"/>
          </p:nvCxnSpPr>
          <p:spPr bwMode="auto">
            <a:xfrm rot="5400000">
              <a:off x="-126000" y="3625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Gerade Verbindung 53"/>
            <p:cNvCxnSpPr/>
            <p:nvPr userDrawn="1"/>
          </p:nvCxnSpPr>
          <p:spPr bwMode="auto">
            <a:xfrm rot="5400000">
              <a:off x="-126000" y="3765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Gerade Verbindung 54"/>
            <p:cNvCxnSpPr/>
            <p:nvPr userDrawn="1"/>
          </p:nvCxnSpPr>
          <p:spPr bwMode="auto">
            <a:xfrm rot="5400000">
              <a:off x="-126000" y="607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1" name="cdtRectangle 115 Id57350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ltGray">
          <a:xfrm>
            <a:off x="-2336" y="0"/>
            <a:ext cx="9925800" cy="6856412"/>
          </a:xfrm>
          <a:prstGeom prst="rect">
            <a:avLst/>
          </a:prstGeom>
          <a:gradFill>
            <a:gsLst>
              <a:gs pos="83000">
                <a:srgbClr val="0099B0">
                  <a:alpha val="85000"/>
                </a:srgbClr>
              </a:gs>
              <a:gs pos="50000">
                <a:srgbClr val="009999">
                  <a:alpha val="85000"/>
                </a:srgbClr>
              </a:gs>
              <a:gs pos="0">
                <a:srgbClr val="50BEBE">
                  <a:alpha val="85000"/>
                </a:srgbClr>
              </a:gs>
              <a:gs pos="100000">
                <a:srgbClr val="0099CB">
                  <a:alpha val="85000"/>
                </a:srgbClr>
              </a:gs>
            </a:gsLst>
            <a:lin ang="0" scaled="0"/>
          </a:gradFill>
        </p:spPr>
        <p:txBody>
          <a:bodyPr wrap="square" lIns="216000" tIns="90000" rIns="216000" bIns="216000" anchor="b" anchorCtr="0"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b="1" smtClean="0">
                <a:solidFill>
                  <a:srgbClr val="FFFFF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endParaRPr lang="en-US" kern="0" dirty="0"/>
          </a:p>
        </p:txBody>
      </p:sp>
    </p:spTree>
    <p:extLst>
      <p:ext uri="{BB962C8B-B14F-4D97-AF65-F5344CB8AC3E}">
        <p14:creationId xmlns="" xmlns:p14="http://schemas.microsoft.com/office/powerpoint/2010/main" val="10641734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dtRectangle 2 Id5"/>
          <p:cNvSpPr/>
          <p:nvPr userDrawn="1">
            <p:custDataLst>
              <p:tags r:id="rId1"/>
            </p:custDataLst>
          </p:nvPr>
        </p:nvSpPr>
        <p:spPr bwMode="auto">
          <a:xfrm>
            <a:off x="3783464" y="1412875"/>
            <a:ext cx="6122537" cy="4752975"/>
          </a:xfrm>
          <a:prstGeom prst="rect">
            <a:avLst/>
          </a:prstGeom>
          <a:solidFill>
            <a:srgbClr val="D7D7CD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b="1" dirty="0" smtClean="0">
              <a:solidFill>
                <a:schemeClr val="tx1"/>
              </a:solidFill>
            </a:endParaRPr>
          </a:p>
        </p:txBody>
      </p:sp>
      <p:sp>
        <p:nvSpPr>
          <p:cNvPr id="4" name="cdtText Placeholder 12 Id13"/>
          <p:cNvSpPr>
            <a:spLocks noGrp="1"/>
          </p:cNvSpPr>
          <p:nvPr>
            <p:ph type="body" sz="quarter" idx="14" hasCustomPrompt="1"/>
            <p:custDataLst>
              <p:tags r:id="rId2"/>
            </p:custDataLst>
          </p:nvPr>
        </p:nvSpPr>
        <p:spPr bwMode="auto">
          <a:xfrm>
            <a:off x="3783464" y="1412875"/>
            <a:ext cx="6122536" cy="4752975"/>
          </a:xfrm>
          <a:solidFill>
            <a:srgbClr val="D7D7CD"/>
          </a:solidFill>
        </p:spPr>
        <p:txBody>
          <a:bodyPr lIns="252000" tIns="144000" rIns="482400" bIns="144000"/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Arial" pitchFamily="34" charset="0"/>
              <a:buNone/>
              <a:tabLst>
                <a:tab pos="5359400" algn="r"/>
              </a:tabLst>
              <a:defRPr>
                <a:solidFill>
                  <a:srgbClr val="000000"/>
                </a:solidFill>
              </a:defRPr>
            </a:lvl1pPr>
            <a:lvl2pPr marL="177800" indent="-176213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2pPr>
            <a:lvl3pPr marL="177800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>
                <a:solidFill>
                  <a:srgbClr val="000000"/>
                </a:solidFill>
              </a:defRPr>
            </a:lvl3pPr>
            <a:lvl4pPr marL="3571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4pPr>
            <a:lvl5pPr marL="3571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 baseline="0">
                <a:solidFill>
                  <a:srgbClr val="000000"/>
                </a:solidFill>
              </a:defRPr>
            </a:lvl5pPr>
            <a:lvl6pPr marL="360363" indent="-180975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/>
            </a:lvl6pPr>
          </a:lstStyle>
          <a:p>
            <a:pPr lvl="0"/>
            <a:r>
              <a:rPr lang="en-US" dirty="0" smtClean="0"/>
              <a:t>Click to edit the </a:t>
            </a:r>
            <a:r>
              <a:rPr lang="en-US" dirty="0" err="1" smtClean="0"/>
              <a:t>toc</a:t>
            </a:r>
            <a:r>
              <a:rPr lang="en-US" dirty="0" smtClean="0"/>
              <a:t> / contact</a:t>
            </a:r>
          </a:p>
          <a:p>
            <a:pPr lvl="1"/>
            <a:r>
              <a:rPr lang="en-US" dirty="0" smtClean="0"/>
              <a:t>chapter</a:t>
            </a:r>
          </a:p>
          <a:p>
            <a:pPr lvl="2"/>
            <a:r>
              <a:rPr lang="en-US" dirty="0" smtClean="0"/>
              <a:t>active chapter</a:t>
            </a:r>
          </a:p>
          <a:p>
            <a:pPr lvl="3"/>
            <a:r>
              <a:rPr lang="en-US" dirty="0" smtClean="0"/>
              <a:t>subchapter</a:t>
            </a:r>
          </a:p>
          <a:p>
            <a:pPr lvl="4"/>
            <a:r>
              <a:rPr lang="en-US" dirty="0" smtClean="0"/>
              <a:t>active subchapter</a:t>
            </a:r>
            <a:endParaRPr lang="en-US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5"/>
          </p:nvPr>
        </p:nvSpPr>
        <p:spPr>
          <a:xfrm>
            <a:off x="1" y="1414799"/>
            <a:ext cx="3666041" cy="4751051"/>
          </a:xfrm>
        </p:spPr>
        <p:txBody>
          <a:bodyPr tIns="1800000"/>
          <a:lstStyle>
            <a:lvl1pPr algn="ctr">
              <a:defRPr/>
            </a:lvl1pPr>
          </a:lstStyle>
          <a:p>
            <a:endParaRPr lang="fr-FR"/>
          </a:p>
        </p:txBody>
      </p:sp>
      <p:sp>
        <p:nvSpPr>
          <p:cNvPr id="7" name="cdtRectangle 115 Id3078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 bwMode="auto">
          <a:xfrm>
            <a:off x="17464" y="288032"/>
            <a:ext cx="9906000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4320" tIns="396000" rIns="2124000" bIns="234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502154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Index" preserve="1" userDrawn="1">
  <p:cSld name="Text + 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dtText Placeholder 12 Id13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509223" y="1412874"/>
            <a:ext cx="3157286" cy="4752976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cdtTextplatzhalter 12 Id5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 bwMode="auto">
          <a:xfrm>
            <a:off x="3783464" y="1412874"/>
            <a:ext cx="6122537" cy="4752976"/>
          </a:xfrm>
          <a:solidFill>
            <a:srgbClr val="D7D7CD"/>
          </a:solidFill>
        </p:spPr>
        <p:txBody>
          <a:bodyPr lIns="252000" tIns="144000" rIns="482400" bIns="144000"/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Arial" pitchFamily="34" charset="0"/>
              <a:buNone/>
              <a:tabLst>
                <a:tab pos="5359400" algn="r"/>
              </a:tabLst>
              <a:defRPr>
                <a:solidFill>
                  <a:srgbClr val="000000"/>
                </a:solidFill>
              </a:defRPr>
            </a:lvl1pPr>
            <a:lvl2pPr marL="177800" indent="-176213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2pPr>
            <a:lvl3pPr marL="177800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>
                <a:solidFill>
                  <a:srgbClr val="000000"/>
                </a:solidFill>
              </a:defRPr>
            </a:lvl3pPr>
            <a:lvl4pPr marL="3571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4pPr>
            <a:lvl5pPr marL="3571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 baseline="0">
                <a:solidFill>
                  <a:srgbClr val="000000"/>
                </a:solidFill>
              </a:defRPr>
            </a:lvl5pPr>
            <a:lvl6pPr marL="360363" indent="-180975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/>
            </a:lvl6pPr>
          </a:lstStyle>
          <a:p>
            <a:pPr lvl="0"/>
            <a:r>
              <a:rPr lang="en-US" dirty="0" smtClean="0"/>
              <a:t>Click to edit the </a:t>
            </a:r>
            <a:r>
              <a:rPr lang="en-US" dirty="0" err="1" smtClean="0"/>
              <a:t>toc</a:t>
            </a:r>
            <a:r>
              <a:rPr lang="en-US" dirty="0" smtClean="0"/>
              <a:t> / contact</a:t>
            </a:r>
          </a:p>
          <a:p>
            <a:pPr lvl="1"/>
            <a:r>
              <a:rPr lang="en-US" dirty="0" smtClean="0"/>
              <a:t>chapter</a:t>
            </a:r>
          </a:p>
          <a:p>
            <a:pPr lvl="2"/>
            <a:r>
              <a:rPr lang="en-US" dirty="0" smtClean="0"/>
              <a:t>active chapter</a:t>
            </a:r>
          </a:p>
          <a:p>
            <a:pPr lvl="3"/>
            <a:r>
              <a:rPr lang="en-US" dirty="0" smtClean="0"/>
              <a:t>subchapter</a:t>
            </a:r>
          </a:p>
          <a:p>
            <a:pPr lvl="4"/>
            <a:r>
              <a:rPr lang="en-US" dirty="0" smtClean="0"/>
              <a:t>active subchapter</a:t>
            </a:r>
            <a:endParaRPr lang="en-US" dirty="0"/>
          </a:p>
        </p:txBody>
      </p:sp>
      <p:sp>
        <p:nvSpPr>
          <p:cNvPr id="8" name="cdtRectangle 115 Id3078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 bwMode="auto">
          <a:xfrm>
            <a:off x="17464" y="288032"/>
            <a:ext cx="9906000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4320" tIns="396000" rIns="2124000" bIns="234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</p:spTree>
    <p:custDataLst>
      <p:custData r:id="rId1"/>
    </p:custData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ee Content" preserve="1" userDrawn="1">
  <p:cSld name="Free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dtRectangle 115 Id3078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 bwMode="auto">
          <a:xfrm>
            <a:off x="17464" y="288032"/>
            <a:ext cx="9906000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4320" tIns="396000" rIns="2124000" bIns="234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</p:spTree>
    <p:custDataLst>
      <p:custData r:id="rId1"/>
    </p:custDataLst>
    <p:extLst>
      <p:ext uri="{BB962C8B-B14F-4D97-AF65-F5344CB8AC3E}">
        <p14:creationId xmlns="" xmlns:p14="http://schemas.microsoft.com/office/powerpoint/2010/main" val="33660349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0" y="1412876"/>
            <a:ext cx="9904741" cy="4752974"/>
          </a:xfrm>
        </p:spPr>
        <p:txBody>
          <a:bodyPr tIns="1800000"/>
          <a:lstStyle>
            <a:lvl1pPr algn="ctr">
              <a:defRPr/>
            </a:lvl1pPr>
          </a:lstStyle>
          <a:p>
            <a:endParaRPr lang="fr-FR"/>
          </a:p>
        </p:txBody>
      </p:sp>
      <p:sp>
        <p:nvSpPr>
          <p:cNvPr id="6" name="cdtRectangle 115 Id3078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464" y="288032"/>
            <a:ext cx="9906000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4320" tIns="396000" rIns="2124000" bIns="234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314408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arge image withou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fr-FR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0" y="1414800"/>
            <a:ext cx="9904741" cy="5443200"/>
          </a:xfrm>
        </p:spPr>
        <p:txBody>
          <a:bodyPr tIns="1800000"/>
          <a:lstStyle>
            <a:lvl1pPr algn="ctr"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931594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object (large)" type="obj" preserve="1">
  <p:cSld name="One object (la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1"/>
            <a:ext cx="9906000" cy="126841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9223" y="1412874"/>
            <a:ext cx="6666310" cy="4752976"/>
          </a:xfrm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custDataLst>
      <p:custData r:id="rId1"/>
    </p:custData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object (small)" preserve="1" userDrawn="1">
  <p:cSld name="One object (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09225" y="1412874"/>
            <a:ext cx="5496137" cy="4752976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cdtRectangle 115 Id3078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 bwMode="auto">
          <a:xfrm>
            <a:off x="17464" y="288032"/>
            <a:ext cx="9906000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4320" tIns="396000" rIns="2124000" bIns="234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</p:spTree>
    <p:custDataLst>
      <p:custData r:id="rId1"/>
    </p:custData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dtContent Placeholder 2 Id3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509224" y="1412874"/>
            <a:ext cx="4443777" cy="475297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Textmasterformat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bearbeiten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cdtContent Placeholder 3 Id4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5070316" y="1412874"/>
            <a:ext cx="4443777" cy="475297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Textmasterformat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bearbeiten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cdtRectangle 115 Id3078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 bwMode="auto">
          <a:xfrm>
            <a:off x="17464" y="288032"/>
            <a:ext cx="9906000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4320" tIns="396000" rIns="2124000" bIns="234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</p:spTree>
    <p:custDataLst>
      <p:custData r:id="rId1"/>
    </p:custDataLst>
    <p:extLst>
      <p:ext uri="{BB962C8B-B14F-4D97-AF65-F5344CB8AC3E}">
        <p14:creationId xmlns="" xmlns:p14="http://schemas.microsoft.com/office/powerpoint/2010/main" val="16070859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,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fr-FR"/>
          </a:p>
        </p:txBody>
      </p:sp>
      <p:sp>
        <p:nvSpPr>
          <p:cNvPr id="3" name="cdtContent Placeholder 2 Id3"/>
          <p:cNvSpPr>
            <a:spLocks noGrp="1"/>
          </p:cNvSpPr>
          <p:nvPr>
            <p:ph sz="half" idx="1"/>
            <p:custDataLst>
              <p:tags r:id="rId1"/>
            </p:custDataLst>
          </p:nvPr>
        </p:nvSpPr>
        <p:spPr>
          <a:xfrm>
            <a:off x="509224" y="1412874"/>
            <a:ext cx="4443777" cy="475297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Textmasterformat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bearbeiten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5070314" y="1412877"/>
            <a:ext cx="4443686" cy="2303463"/>
          </a:xfrm>
        </p:spPr>
        <p:txBody>
          <a:bodyPr tIns="648000"/>
          <a:lstStyle>
            <a:lvl1pPr algn="ctr">
              <a:defRPr/>
            </a:lvl1pPr>
          </a:lstStyle>
          <a:p>
            <a:endParaRPr lang="fr-FR"/>
          </a:p>
        </p:txBody>
      </p:sp>
      <p:sp>
        <p:nvSpPr>
          <p:cNvPr id="6" name="Bildplatzhalter 4"/>
          <p:cNvSpPr>
            <a:spLocks noGrp="1"/>
          </p:cNvSpPr>
          <p:nvPr>
            <p:ph type="pic" sz="quarter" idx="11"/>
          </p:nvPr>
        </p:nvSpPr>
        <p:spPr>
          <a:xfrm>
            <a:off x="5070314" y="3860803"/>
            <a:ext cx="4443686" cy="2305049"/>
          </a:xfrm>
        </p:spPr>
        <p:txBody>
          <a:bodyPr tIns="648000"/>
          <a:lstStyle>
            <a:lvl1pPr algn="ctr">
              <a:defRPr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734765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Index" preserve="1" userDrawn="1">
  <p:cSld name="Text + 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dtText Placeholder 12 Id13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509223" y="1412874"/>
            <a:ext cx="3157286" cy="4752976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cdtTextplatzhalter 12 Id5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 bwMode="auto">
          <a:xfrm>
            <a:off x="3783465" y="1412874"/>
            <a:ext cx="6122537" cy="4752976"/>
          </a:xfrm>
          <a:solidFill>
            <a:srgbClr val="D7D7CD"/>
          </a:solidFill>
        </p:spPr>
        <p:txBody>
          <a:bodyPr lIns="252000" tIns="144000" rIns="482400" bIns="144000"/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Arial" pitchFamily="34" charset="0"/>
              <a:buNone/>
              <a:tabLst>
                <a:tab pos="5359400" algn="r"/>
              </a:tabLst>
              <a:defRPr>
                <a:solidFill>
                  <a:srgbClr val="000000"/>
                </a:solidFill>
              </a:defRPr>
            </a:lvl1pPr>
            <a:lvl2pPr marL="177800" indent="-176213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2pPr>
            <a:lvl3pPr marL="177800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>
                <a:solidFill>
                  <a:srgbClr val="000000"/>
                </a:solidFill>
              </a:defRPr>
            </a:lvl3pPr>
            <a:lvl4pPr marL="3571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4pPr>
            <a:lvl5pPr marL="3571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 baseline="0">
                <a:solidFill>
                  <a:srgbClr val="000000"/>
                </a:solidFill>
              </a:defRPr>
            </a:lvl5pPr>
            <a:lvl6pPr marL="360363" indent="-180975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/>
            </a:lvl6pPr>
          </a:lstStyle>
          <a:p>
            <a:pPr lvl="0"/>
            <a:r>
              <a:rPr lang="en-US" dirty="0" smtClean="0"/>
              <a:t>Click to edit the </a:t>
            </a:r>
            <a:r>
              <a:rPr lang="en-US" dirty="0" err="1" smtClean="0"/>
              <a:t>toc</a:t>
            </a:r>
            <a:r>
              <a:rPr lang="en-US" dirty="0" smtClean="0"/>
              <a:t> / contact</a:t>
            </a:r>
          </a:p>
          <a:p>
            <a:pPr lvl="1"/>
            <a:r>
              <a:rPr lang="en-US" dirty="0" smtClean="0"/>
              <a:t>chapter</a:t>
            </a:r>
          </a:p>
          <a:p>
            <a:pPr lvl="2"/>
            <a:r>
              <a:rPr lang="en-US" dirty="0" smtClean="0"/>
              <a:t>active chapter</a:t>
            </a:r>
          </a:p>
          <a:p>
            <a:pPr lvl="3"/>
            <a:r>
              <a:rPr lang="en-US" dirty="0" smtClean="0"/>
              <a:t>subchapter</a:t>
            </a:r>
          </a:p>
          <a:p>
            <a:pPr lvl="4"/>
            <a:r>
              <a:rPr lang="en-US" dirty="0" smtClean="0"/>
              <a:t>active subchapter</a:t>
            </a:r>
            <a:endParaRPr lang="en-US" dirty="0"/>
          </a:p>
        </p:txBody>
      </p:sp>
      <p:sp>
        <p:nvSpPr>
          <p:cNvPr id="8" name="cdtRectangle 115 Id3078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 bwMode="auto">
          <a:xfrm>
            <a:off x="17464" y="288032"/>
            <a:ext cx="9906000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4320" tIns="396000" rIns="2124000" bIns="234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</p:spTree>
    <p:custDataLst>
      <p:custData r:id="rId1"/>
    </p:custData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rows" preserve="1" userDrawn="1">
  <p:cSld name="Two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1"/>
            <a:ext cx="9906000" cy="126841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9223" y="1412877"/>
            <a:ext cx="6666310" cy="2303463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509223" y="3860801"/>
            <a:ext cx="6666310" cy="2305050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custDataLst>
      <p:custData r:id="rId1"/>
    </p:custData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09223" y="1412873"/>
            <a:ext cx="2923843" cy="4752977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3"/>
            </p:custDataLst>
          </p:nvPr>
        </p:nvSpPr>
        <p:spPr>
          <a:xfrm>
            <a:off x="3549093" y="1412873"/>
            <a:ext cx="2923477" cy="4752977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2" name="cdtContent Placeholder 11 Id12"/>
          <p:cNvSpPr>
            <a:spLocks noGrp="1"/>
          </p:cNvSpPr>
          <p:nvPr>
            <p:ph sz="quarter" idx="14"/>
            <p:custDataLst>
              <p:tags r:id="rId4"/>
            </p:custDataLst>
          </p:nvPr>
        </p:nvSpPr>
        <p:spPr>
          <a:xfrm>
            <a:off x="6590614" y="1412873"/>
            <a:ext cx="2923477" cy="4752977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cdtRectangle 115 Id3078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 bwMode="auto">
          <a:xfrm>
            <a:off x="17464" y="288032"/>
            <a:ext cx="9906000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4320" tIns="396000" rIns="2124000" bIns="234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</p:spTree>
    <p:custDataLst>
      <p:custData r:id="rId1"/>
    </p:custData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objects" preserve="1" userDrawn="1">
  <p:cSld name="Four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dtContent Placeholder 2 Id3"/>
          <p:cNvSpPr>
            <a:spLocks noGrp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509224" y="1412877"/>
            <a:ext cx="4443777" cy="230346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Textmasterformat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bearbeiten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cdtContent Placeholder 3 Id4"/>
          <p:cNvSpPr>
            <a:spLocks noGrp="1"/>
          </p:cNvSpPr>
          <p:nvPr>
            <p:ph sz="quarter" idx="2"/>
            <p:custDataLst>
              <p:tags r:id="rId3"/>
            </p:custDataLst>
          </p:nvPr>
        </p:nvSpPr>
        <p:spPr>
          <a:xfrm>
            <a:off x="5070316" y="1412875"/>
            <a:ext cx="4443777" cy="230346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Textmasterformat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bearbeiten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cdtContent Placeholder 4 Id5"/>
          <p:cNvSpPr>
            <a:spLocks noGrp="1"/>
          </p:cNvSpPr>
          <p:nvPr>
            <p:ph sz="quarter" idx="3"/>
            <p:custDataLst>
              <p:tags r:id="rId4"/>
            </p:custDataLst>
          </p:nvPr>
        </p:nvSpPr>
        <p:spPr>
          <a:xfrm>
            <a:off x="509224" y="3860801"/>
            <a:ext cx="4443777" cy="230505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Textmasterformat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bearbeiten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cdtContent Placeholder 5 Id6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5070316" y="3860801"/>
            <a:ext cx="4443777" cy="230505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Textmasterformat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bearbeiten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" name="cdtRectangle 115 Id3078"/>
          <p:cNvSpPr>
            <a:spLocks noGrp="1" noChangeArrowheads="1"/>
          </p:cNvSpPr>
          <p:nvPr>
            <p:ph type="title"/>
            <p:custDataLst>
              <p:tags r:id="rId6"/>
            </p:custDataLst>
          </p:nvPr>
        </p:nvSpPr>
        <p:spPr bwMode="auto">
          <a:xfrm>
            <a:off x="17464" y="288032"/>
            <a:ext cx="9906000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4320" tIns="396000" rIns="2124000" bIns="234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</p:spTree>
    <p:custDataLst>
      <p:custData r:id="rId1"/>
    </p:custDataLst>
    <p:extLst>
      <p:ext uri="{BB962C8B-B14F-4D97-AF65-F5344CB8AC3E}">
        <p14:creationId xmlns="" xmlns:p14="http://schemas.microsoft.com/office/powerpoint/2010/main" val="25576722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ee Content + Navigation" preserve="1" userDrawn="1">
  <p:cSld name="Free Content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dtTextplatzhalter 13 Id5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8461642" y="1412873"/>
            <a:ext cx="1052451" cy="4752977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 smtClean="0"/>
              <a:t>Click to edit the navigation text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  <a:endParaRPr lang="en-US" dirty="0"/>
          </a:p>
        </p:txBody>
      </p:sp>
      <p:sp>
        <p:nvSpPr>
          <p:cNvPr id="4" name="cdtRectangle 115 Id3078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 bwMode="auto">
          <a:xfrm>
            <a:off x="17464" y="288032"/>
            <a:ext cx="9906000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4320" tIns="396000" rIns="2124000" bIns="234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</p:spTree>
    <p:custDataLst>
      <p:custData r:id="rId1"/>
    </p:custData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object (large) + Navigation" preserve="1" userDrawn="1">
  <p:cSld name="One object (large)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1"/>
            <a:ext cx="9906000" cy="126841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9223" y="1412874"/>
            <a:ext cx="6666310" cy="4752976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cdtTextplatzhalter 13 Id5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8461642" y="1412873"/>
            <a:ext cx="1052451" cy="4752977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 smtClean="0"/>
              <a:t>Click to edit the navigation text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  <a:endParaRPr lang="en-US" dirty="0"/>
          </a:p>
        </p:txBody>
      </p:sp>
    </p:spTree>
    <p:custDataLst>
      <p:custData r:id="rId1"/>
    </p:custData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object (small) + Navigation" preserve="1" userDrawn="1">
  <p:cSld name="One object (small)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09225" y="1412873"/>
            <a:ext cx="5496137" cy="4752977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cdtTextplatzhalter 13 Id6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8461642" y="1412874"/>
            <a:ext cx="1052451" cy="4752976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 smtClean="0"/>
              <a:t>Click to edit the navigation text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  <a:endParaRPr lang="en-US" dirty="0"/>
          </a:p>
        </p:txBody>
      </p:sp>
      <p:sp>
        <p:nvSpPr>
          <p:cNvPr id="5" name="cdtRectangle 115 Id3078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 bwMode="auto">
          <a:xfrm>
            <a:off x="17464" y="288032"/>
            <a:ext cx="9906000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4320" tIns="396000" rIns="2124000" bIns="234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</p:spTree>
    <p:custDataLst>
      <p:custData r:id="rId1"/>
    </p:custData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+ Navigation" preserve="1" userDrawn="1">
  <p:cSld name="Two columns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09223" y="1412873"/>
            <a:ext cx="3274295" cy="4752977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3"/>
            </p:custDataLst>
          </p:nvPr>
        </p:nvSpPr>
        <p:spPr>
          <a:xfrm>
            <a:off x="3901238" y="1412873"/>
            <a:ext cx="3274295" cy="4752977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cdtTextplatzhalter 13 Id6"/>
          <p:cNvSpPr>
            <a:spLocks noGrp="1"/>
          </p:cNvSpPr>
          <p:nvPr>
            <p:ph type="body" sz="quarter" idx="14" hasCustomPrompt="1"/>
            <p:custDataLst>
              <p:tags r:id="rId4"/>
            </p:custDataLst>
          </p:nvPr>
        </p:nvSpPr>
        <p:spPr>
          <a:xfrm>
            <a:off x="8461642" y="1412873"/>
            <a:ext cx="1052451" cy="4752977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 smtClean="0"/>
              <a:t>Click to edit the navigation text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  <a:endParaRPr lang="en-US" dirty="0"/>
          </a:p>
        </p:txBody>
      </p:sp>
      <p:sp>
        <p:nvSpPr>
          <p:cNvPr id="7" name="cdtRectangle 115 Id3078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 bwMode="auto">
          <a:xfrm>
            <a:off x="17464" y="288032"/>
            <a:ext cx="9906000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4320" tIns="396000" rIns="2124000" bIns="234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</p:spTree>
    <p:custDataLst>
      <p:custData r:id="rId1"/>
    </p:custData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+ Navigation" preserve="1" userDrawn="1">
  <p:cSld name="Three columns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09223" y="1412873"/>
            <a:ext cx="2104904" cy="4752977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3"/>
            </p:custDataLst>
          </p:nvPr>
        </p:nvSpPr>
        <p:spPr>
          <a:xfrm>
            <a:off x="2730528" y="1412873"/>
            <a:ext cx="2222472" cy="4752977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2" name="cdtContent Placeholder 11 Id12"/>
          <p:cNvSpPr>
            <a:spLocks noGrp="1"/>
          </p:cNvSpPr>
          <p:nvPr>
            <p:ph sz="quarter" idx="14"/>
            <p:custDataLst>
              <p:tags r:id="rId4"/>
            </p:custDataLst>
          </p:nvPr>
        </p:nvSpPr>
        <p:spPr>
          <a:xfrm>
            <a:off x="5070315" y="1412873"/>
            <a:ext cx="2105218" cy="4752977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" name="cdtTextplatzhalter 13 Id7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8461642" y="1412873"/>
            <a:ext cx="1052451" cy="4752977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 smtClean="0"/>
              <a:t>Click to edit the navigation text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  <a:endParaRPr lang="en-US" dirty="0"/>
          </a:p>
        </p:txBody>
      </p:sp>
      <p:sp>
        <p:nvSpPr>
          <p:cNvPr id="8" name="cdtRectangle 115 Id3078"/>
          <p:cNvSpPr>
            <a:spLocks noGrp="1" noChangeArrowheads="1"/>
          </p:cNvSpPr>
          <p:nvPr>
            <p:ph type="title"/>
            <p:custDataLst>
              <p:tags r:id="rId6"/>
            </p:custDataLst>
          </p:nvPr>
        </p:nvSpPr>
        <p:spPr bwMode="auto">
          <a:xfrm>
            <a:off x="17464" y="288032"/>
            <a:ext cx="9906000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4320" tIns="396000" rIns="2124000" bIns="234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</p:spTree>
    <p:custDataLst>
      <p:custData r:id="rId1"/>
    </p:custData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rows + Navigation" preserve="1" userDrawn="1">
  <p:cSld name="Two rows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09223" y="1412877"/>
            <a:ext cx="6666310" cy="2303463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3"/>
            </p:custDataLst>
          </p:nvPr>
        </p:nvSpPr>
        <p:spPr>
          <a:xfrm>
            <a:off x="509223" y="3860801"/>
            <a:ext cx="6666310" cy="2305050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cdtTextplatzhalter 13 Id6"/>
          <p:cNvSpPr>
            <a:spLocks noGrp="1"/>
          </p:cNvSpPr>
          <p:nvPr>
            <p:ph type="body" sz="quarter" idx="14" hasCustomPrompt="1"/>
            <p:custDataLst>
              <p:tags r:id="rId4"/>
            </p:custDataLst>
          </p:nvPr>
        </p:nvSpPr>
        <p:spPr>
          <a:xfrm>
            <a:off x="8461642" y="1412874"/>
            <a:ext cx="1052451" cy="4752978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 smtClean="0"/>
              <a:t>Click to edit the navigation text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  <a:endParaRPr lang="en-US" dirty="0"/>
          </a:p>
        </p:txBody>
      </p:sp>
      <p:sp>
        <p:nvSpPr>
          <p:cNvPr id="7" name="cdtRectangle 115 Id3078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 bwMode="auto">
          <a:xfrm>
            <a:off x="17464" y="288032"/>
            <a:ext cx="9906000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4320" tIns="396000" rIns="2124000" bIns="234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</p:spTree>
    <p:custDataLst>
      <p:custData r:id="rId1"/>
    </p:custData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objects + Navigation" preserve="1" userDrawn="1">
  <p:cSld name="Four objects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09223" y="1412877"/>
            <a:ext cx="3274295" cy="2303462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3"/>
            </p:custDataLst>
          </p:nvPr>
        </p:nvSpPr>
        <p:spPr>
          <a:xfrm>
            <a:off x="3901237" y="1412877"/>
            <a:ext cx="3274295" cy="2303463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2" name="cdtContent Placeholder 11 Id12"/>
          <p:cNvSpPr>
            <a:spLocks noGrp="1"/>
          </p:cNvSpPr>
          <p:nvPr>
            <p:ph sz="quarter" idx="14"/>
            <p:custDataLst>
              <p:tags r:id="rId4"/>
            </p:custDataLst>
          </p:nvPr>
        </p:nvSpPr>
        <p:spPr>
          <a:xfrm>
            <a:off x="509223" y="3860800"/>
            <a:ext cx="3274295" cy="2305050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5" name="cdtContent Placeholder 14 Id15"/>
          <p:cNvSpPr>
            <a:spLocks noGrp="1"/>
          </p:cNvSpPr>
          <p:nvPr>
            <p:ph sz="quarter" idx="15"/>
            <p:custDataLst>
              <p:tags r:id="rId5"/>
            </p:custDataLst>
          </p:nvPr>
        </p:nvSpPr>
        <p:spPr>
          <a:xfrm>
            <a:off x="3901238" y="3860800"/>
            <a:ext cx="3274295" cy="2305050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" name="cdtTextplatzhalter 13 Id10"/>
          <p:cNvSpPr>
            <a:spLocks noGrp="1"/>
          </p:cNvSpPr>
          <p:nvPr>
            <p:ph type="body" sz="quarter" idx="16" hasCustomPrompt="1"/>
            <p:custDataLst>
              <p:tags r:id="rId6"/>
            </p:custDataLst>
          </p:nvPr>
        </p:nvSpPr>
        <p:spPr>
          <a:xfrm>
            <a:off x="8461642" y="1412873"/>
            <a:ext cx="1052451" cy="4752977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 smtClean="0"/>
              <a:t>Click to edit the navigation text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  <a:endParaRPr lang="en-US" dirty="0"/>
          </a:p>
        </p:txBody>
      </p:sp>
      <p:sp>
        <p:nvSpPr>
          <p:cNvPr id="8" name="cdtRectangle 115 Id3078"/>
          <p:cNvSpPr>
            <a:spLocks noGrp="1" noChangeArrowheads="1"/>
          </p:cNvSpPr>
          <p:nvPr>
            <p:ph type="title"/>
            <p:custDataLst>
              <p:tags r:id="rId7"/>
            </p:custDataLst>
          </p:nvPr>
        </p:nvSpPr>
        <p:spPr bwMode="auto">
          <a:xfrm>
            <a:off x="17464" y="288032"/>
            <a:ext cx="9906000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4320" tIns="396000" rIns="2124000" bIns="234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</p:spTree>
    <p:custDataLst>
      <p:custData r:id="rId1"/>
    </p:custData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ee Content" preserve="1" userDrawn="1">
  <p:cSld name="F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dtRectangle 115 Id3078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 bwMode="auto">
          <a:xfrm>
            <a:off x="17464" y="288032"/>
            <a:ext cx="9906000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4320" tIns="396000" rIns="2124000" bIns="234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</p:spTree>
    <p:custDataLst>
      <p:custData r:id="rId1"/>
    </p:custDataLst>
    <p:extLst>
      <p:ext uri="{BB962C8B-B14F-4D97-AF65-F5344CB8AC3E}">
        <p14:creationId xmlns="" xmlns:p14="http://schemas.microsoft.com/office/powerpoint/2010/main" val="33660349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fr-FR"/>
          </a:p>
        </p:txBody>
      </p:sp>
      <p:sp>
        <p:nvSpPr>
          <p:cNvPr id="3" name="cdtRectangle 2 Id5"/>
          <p:cNvSpPr/>
          <p:nvPr userDrawn="1">
            <p:custDataLst>
              <p:tags r:id="rId1"/>
            </p:custDataLst>
          </p:nvPr>
        </p:nvSpPr>
        <p:spPr bwMode="auto">
          <a:xfrm>
            <a:off x="3783464" y="1412875"/>
            <a:ext cx="6122537" cy="4752975"/>
          </a:xfrm>
          <a:prstGeom prst="rect">
            <a:avLst/>
          </a:prstGeom>
          <a:solidFill>
            <a:srgbClr val="D7D7CD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b="1" dirty="0" smtClean="0">
              <a:solidFill>
                <a:schemeClr val="tx1"/>
              </a:solidFill>
            </a:endParaRPr>
          </a:p>
        </p:txBody>
      </p:sp>
      <p:sp>
        <p:nvSpPr>
          <p:cNvPr id="4" name="cdtText Placeholder 12 Id13"/>
          <p:cNvSpPr>
            <a:spLocks noGrp="1"/>
          </p:cNvSpPr>
          <p:nvPr>
            <p:ph type="body" sz="quarter" idx="14" hasCustomPrompt="1"/>
            <p:custDataLst>
              <p:tags r:id="rId2"/>
            </p:custDataLst>
          </p:nvPr>
        </p:nvSpPr>
        <p:spPr bwMode="auto">
          <a:xfrm>
            <a:off x="3783464" y="1412873"/>
            <a:ext cx="6122536" cy="4752977"/>
          </a:xfrm>
          <a:solidFill>
            <a:srgbClr val="D7D7CD"/>
          </a:solidFill>
        </p:spPr>
        <p:txBody>
          <a:bodyPr lIns="252000" tIns="144000" rIns="482400" bIns="144000"/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Arial" pitchFamily="34" charset="0"/>
              <a:buNone/>
              <a:tabLst>
                <a:tab pos="5359400" algn="r"/>
              </a:tabLst>
              <a:defRPr>
                <a:solidFill>
                  <a:srgbClr val="000000"/>
                </a:solidFill>
              </a:defRPr>
            </a:lvl1pPr>
            <a:lvl2pPr marL="177800" indent="-176213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2pPr>
            <a:lvl3pPr marL="177800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>
                <a:solidFill>
                  <a:srgbClr val="000000"/>
                </a:solidFill>
              </a:defRPr>
            </a:lvl3pPr>
            <a:lvl4pPr marL="3571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4pPr>
            <a:lvl5pPr marL="3571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 baseline="0">
                <a:solidFill>
                  <a:srgbClr val="000000"/>
                </a:solidFill>
              </a:defRPr>
            </a:lvl5pPr>
            <a:lvl6pPr marL="360363" indent="-180975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/>
            </a:lvl6pPr>
          </a:lstStyle>
          <a:p>
            <a:pPr lvl="0"/>
            <a:r>
              <a:rPr lang="en-US" dirty="0" smtClean="0"/>
              <a:t>Click to edit the </a:t>
            </a:r>
            <a:r>
              <a:rPr lang="en-US" dirty="0" err="1" smtClean="0"/>
              <a:t>toc</a:t>
            </a:r>
            <a:r>
              <a:rPr lang="en-US" dirty="0" smtClean="0"/>
              <a:t> / contact</a:t>
            </a:r>
          </a:p>
          <a:p>
            <a:pPr lvl="1"/>
            <a:r>
              <a:rPr lang="en-US" dirty="0" smtClean="0"/>
              <a:t>chapter</a:t>
            </a:r>
          </a:p>
          <a:p>
            <a:pPr lvl="2"/>
            <a:r>
              <a:rPr lang="en-US" dirty="0" smtClean="0"/>
              <a:t>active chapter</a:t>
            </a:r>
          </a:p>
          <a:p>
            <a:pPr lvl="3"/>
            <a:r>
              <a:rPr lang="en-US" dirty="0" smtClean="0"/>
              <a:t>subchapter</a:t>
            </a:r>
          </a:p>
          <a:p>
            <a:pPr lvl="4"/>
            <a:r>
              <a:rPr lang="en-US" dirty="0" smtClean="0"/>
              <a:t>active subchapter</a:t>
            </a:r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238" y="232020"/>
            <a:ext cx="1462894" cy="762105"/>
          </a:xfrm>
          <a:prstGeom prst="rect">
            <a:avLst/>
          </a:prstGeom>
        </p:spPr>
      </p:pic>
      <p:sp>
        <p:nvSpPr>
          <p:cNvPr id="8" name="Bildplatzhalter 7"/>
          <p:cNvSpPr>
            <a:spLocks noGrp="1"/>
          </p:cNvSpPr>
          <p:nvPr>
            <p:ph type="pic" sz="quarter" idx="15"/>
          </p:nvPr>
        </p:nvSpPr>
        <p:spPr>
          <a:xfrm>
            <a:off x="1" y="1412875"/>
            <a:ext cx="3666041" cy="4752975"/>
          </a:xfrm>
        </p:spPr>
        <p:txBody>
          <a:bodyPr tIns="1800000"/>
          <a:lstStyle>
            <a:lvl1pPr algn="ctr"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7903329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(big bar up)" type="title" preserve="1">
  <p:cSld name="Title (big bar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0" name="cdtRectangle 115 Id57350"/>
          <p:cNvSpPr>
            <a:spLocks noGrp="1" noChangeArrowheads="1"/>
          </p:cNvSpPr>
          <p:nvPr>
            <p:ph type="ctrTitle"/>
            <p:custDataLst>
              <p:tags r:id="rId2"/>
            </p:custDataLst>
          </p:nvPr>
        </p:nvSpPr>
        <p:spPr bwMode="gray">
          <a:xfrm>
            <a:off x="274598" y="1880045"/>
            <a:ext cx="9631407" cy="1980756"/>
          </a:xfrm>
          <a:solidFill>
            <a:schemeClr val="bg2">
              <a:lumMod val="75000"/>
              <a:alpha val="65000"/>
            </a:schemeClr>
          </a:solidFill>
        </p:spPr>
        <p:txBody>
          <a:bodyPr wrap="square" lIns="360099" tIns="192053" rIns="643377" bIns="144040" anchor="b" anchorCtr="0">
            <a:spAutoFit/>
          </a:bodyPr>
          <a:lstStyle>
            <a:lvl1pPr>
              <a:defRPr sz="53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sp>
        <p:nvSpPr>
          <p:cNvPr id="57351" name="cdtRectangle 116 Id57351"/>
          <p:cNvSpPr>
            <a:spLocks noGrp="1" noChangeArrowheads="1"/>
          </p:cNvSpPr>
          <p:nvPr>
            <p:ph type="subTitle" idx="1"/>
            <p:custDataLst>
              <p:tags r:id="rId3"/>
            </p:custDataLst>
          </p:nvPr>
        </p:nvSpPr>
        <p:spPr bwMode="gray">
          <a:xfrm>
            <a:off x="274598" y="3860807"/>
            <a:ext cx="9631407" cy="393083"/>
          </a:xfrm>
          <a:solidFill>
            <a:schemeClr val="bg2">
              <a:lumMod val="60000"/>
              <a:lumOff val="40000"/>
              <a:alpha val="76000"/>
            </a:schemeClr>
          </a:solidFill>
        </p:spPr>
        <p:txBody>
          <a:bodyPr wrap="square" lIns="360099" tIns="24007" rIns="643377" bIns="48013" anchor="t" anchorCtr="0">
            <a:noAutofit/>
          </a:bodyPr>
          <a:lstStyle>
            <a:lvl1pPr>
              <a:defRPr sz="27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smtClean="0"/>
              <a:t>Formatvorlage des Untertitelmasters durch Klicken bearbeiten</a:t>
            </a:r>
            <a:endParaRPr lang="en-US" dirty="0" smtClean="0"/>
          </a:p>
        </p:txBody>
      </p:sp>
      <p:sp>
        <p:nvSpPr>
          <p:cNvPr id="11" name="cdtText Box 101 Id11"/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4953001" y="1"/>
            <a:ext cx="1289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48013" rIns="0" bIns="0">
            <a:noAutofit/>
          </a:bodyPr>
          <a:lstStyle/>
          <a:p>
            <a:pPr algn="ctr" defTabSz="1219535"/>
            <a:endParaRPr lang="en-US" sz="1500" b="1" dirty="0">
              <a:solidFill>
                <a:srgbClr val="990000"/>
              </a:solidFill>
              <a:ea typeface="ＭＳ Ｐゴシック"/>
            </a:endParaRPr>
          </a:p>
        </p:txBody>
      </p:sp>
      <p:pic>
        <p:nvPicPr>
          <p:cNvPr id="14" name="cdtPicture 10 Id14" descr="SIE_Logo_Layer_Petrol_RGB_A3_76mm.wmf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274597" y="6"/>
            <a:ext cx="1403269" cy="967833"/>
          </a:xfrm>
          <a:prstGeom prst="rect">
            <a:avLst/>
          </a:prstGeom>
        </p:spPr>
      </p:pic>
      <p:pic>
        <p:nvPicPr>
          <p:cNvPr id="7" name="Picture 8"/>
          <p:cNvPicPr>
            <a:picLocks noChangeAspect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9329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custData r:id="rId1"/>
    </p:custData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7"/>
          <p:cNvSpPr>
            <a:spLocks noGrp="1" noChangeArrowheads="1"/>
          </p:cNvSpPr>
          <p:nvPr>
            <p:ph type="dt" sz="half" idx="10"/>
          </p:nvPr>
        </p:nvSpPr>
        <p:spPr>
          <a:xfrm>
            <a:off x="1597028" y="6597656"/>
            <a:ext cx="1171575" cy="144463"/>
          </a:xfrm>
          <a:prstGeom prst="rect">
            <a:avLst/>
          </a:prstGeom>
        </p:spPr>
        <p:txBody>
          <a:bodyPr/>
          <a:lstStyle>
            <a:lvl1pPr algn="ctr">
              <a:lnSpc>
                <a:spcPct val="110000"/>
              </a:lnSpc>
              <a:defRPr>
                <a:cs typeface="+mn-cs"/>
              </a:defRPr>
            </a:lvl1pPr>
          </a:lstStyle>
          <a:p>
            <a:pPr>
              <a:defRPr/>
            </a:pPr>
            <a:fld id="{BDB5CBE8-54C4-4B3A-95D9-9C1B6708FED9}" type="datetime1">
              <a:rPr lang="en-US"/>
              <a:pPr>
                <a:defRPr/>
              </a:pPr>
              <a:t>5/15/2017</a:t>
            </a:fld>
            <a:endParaRPr lang="en-US"/>
          </a:p>
        </p:txBody>
      </p:sp>
      <p:sp>
        <p:nvSpPr>
          <p:cNvPr id="3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584203" y="6597656"/>
            <a:ext cx="779463" cy="144463"/>
          </a:xfrm>
          <a:prstGeom prst="rect">
            <a:avLst/>
          </a:prstGeom>
        </p:spPr>
        <p:txBody>
          <a:bodyPr/>
          <a:lstStyle>
            <a:lvl1pPr algn="ctr">
              <a:lnSpc>
                <a:spcPct val="110000"/>
              </a:lnSpc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2F31F0BB-455A-46E4-8F04-82FB21757B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167"/>
          <p:cNvSpPr>
            <a:spLocks noGrp="1" noChangeArrowheads="1"/>
          </p:cNvSpPr>
          <p:nvPr>
            <p:ph type="dt" sz="half" idx="10"/>
          </p:nvPr>
        </p:nvSpPr>
        <p:spPr>
          <a:xfrm>
            <a:off x="1597038" y="6597692"/>
            <a:ext cx="1171575" cy="1444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DF5C7-3F9F-4A03-B1F4-69E70C17E385}" type="datetime1">
              <a:rPr lang="en-US"/>
              <a:pPr>
                <a:defRPr/>
              </a:pPr>
              <a:t>5/15/2017</a:t>
            </a:fld>
            <a:endParaRPr lang="en-US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584211" y="6597692"/>
            <a:ext cx="779463" cy="1444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1C1106EB-82AC-4FCB-8494-A58EF32590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4729" y="1392240"/>
            <a:ext cx="4363112" cy="23391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2944" y="1392240"/>
            <a:ext cx="4364831" cy="23391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0" y="1412876"/>
            <a:ext cx="9904741" cy="4752974"/>
          </a:xfrm>
        </p:spPr>
        <p:txBody>
          <a:bodyPr tIns="1800000"/>
          <a:lstStyle>
            <a:lvl1pPr algn="ctr">
              <a:defRPr/>
            </a:lvl1pPr>
          </a:lstStyle>
          <a:p>
            <a:endParaRPr lang="fr-FR"/>
          </a:p>
        </p:txBody>
      </p:sp>
      <p:sp>
        <p:nvSpPr>
          <p:cNvPr id="6" name="cdtRectangle 115 Id3078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464" y="288032"/>
            <a:ext cx="9906000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4320" tIns="396000" rIns="2124000" bIns="234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31440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arge image withou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fr-FR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0" y="1414800"/>
            <a:ext cx="9904741" cy="5443200"/>
          </a:xfrm>
        </p:spPr>
        <p:txBody>
          <a:bodyPr tIns="1800000"/>
          <a:lstStyle>
            <a:lvl1pPr algn="ctr"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93159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object (large)" type="obj" preserve="1">
  <p:cSld name="One object (la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1"/>
            <a:ext cx="9906000" cy="126841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9223" y="1412874"/>
            <a:ext cx="6666310" cy="4752976"/>
          </a:xfrm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custDataLst>
      <p:custData r:id="rId1"/>
    </p:custData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object (small)" preserve="1" userDrawn="1">
  <p:cSld name="One object (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09226" y="1412874"/>
            <a:ext cx="5496137" cy="4752976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cdtRectangle 115 Id3078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 bwMode="auto">
          <a:xfrm>
            <a:off x="17464" y="288032"/>
            <a:ext cx="9906000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4320" tIns="396000" rIns="2124000" bIns="234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</p:spTree>
    <p:custDataLst>
      <p:custData r:id="rId1"/>
    </p:custData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ags" Target="../tags/tag11.xml"/><Relationship Id="rId21" Type="http://schemas.openxmlformats.org/officeDocument/2006/relationships/slideLayout" Target="../slideLayouts/slideLayout21.xml"/><Relationship Id="rId34" Type="http://schemas.openxmlformats.org/officeDocument/2006/relationships/tags" Target="../tags/tag6.xml"/><Relationship Id="rId42" Type="http://schemas.openxmlformats.org/officeDocument/2006/relationships/tags" Target="../tags/tag14.xml"/><Relationship Id="rId47" Type="http://schemas.openxmlformats.org/officeDocument/2006/relationships/tags" Target="../tags/tag19.xml"/><Relationship Id="rId50" Type="http://schemas.openxmlformats.org/officeDocument/2006/relationships/tags" Target="../tags/tag22.xml"/><Relationship Id="rId55" Type="http://schemas.openxmlformats.org/officeDocument/2006/relationships/tags" Target="../tags/tag27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ags" Target="../tags/tag5.xml"/><Relationship Id="rId38" Type="http://schemas.openxmlformats.org/officeDocument/2006/relationships/tags" Target="../tags/tag10.xml"/><Relationship Id="rId46" Type="http://schemas.openxmlformats.org/officeDocument/2006/relationships/tags" Target="../tags/tag18.xml"/><Relationship Id="rId59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41" Type="http://schemas.openxmlformats.org/officeDocument/2006/relationships/tags" Target="../tags/tag13.xml"/><Relationship Id="rId54" Type="http://schemas.openxmlformats.org/officeDocument/2006/relationships/tags" Target="../tags/tag2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ags" Target="../tags/tag4.xml"/><Relationship Id="rId37" Type="http://schemas.openxmlformats.org/officeDocument/2006/relationships/tags" Target="../tags/tag9.xml"/><Relationship Id="rId40" Type="http://schemas.openxmlformats.org/officeDocument/2006/relationships/tags" Target="../tags/tag12.xml"/><Relationship Id="rId45" Type="http://schemas.openxmlformats.org/officeDocument/2006/relationships/tags" Target="../tags/tag17.xml"/><Relationship Id="rId53" Type="http://schemas.openxmlformats.org/officeDocument/2006/relationships/tags" Target="../tags/tag25.xml"/><Relationship Id="rId58" Type="http://schemas.openxmlformats.org/officeDocument/2006/relationships/tags" Target="../tags/tag3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ags" Target="../tags/tag8.xml"/><Relationship Id="rId49" Type="http://schemas.openxmlformats.org/officeDocument/2006/relationships/tags" Target="../tags/tag21.xml"/><Relationship Id="rId57" Type="http://schemas.openxmlformats.org/officeDocument/2006/relationships/tags" Target="../tags/tag2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3.xml"/><Relationship Id="rId44" Type="http://schemas.openxmlformats.org/officeDocument/2006/relationships/tags" Target="../tags/tag16.xml"/><Relationship Id="rId52" Type="http://schemas.openxmlformats.org/officeDocument/2006/relationships/tags" Target="../tags/tag2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ags" Target="../tags/tag2.xml"/><Relationship Id="rId35" Type="http://schemas.openxmlformats.org/officeDocument/2006/relationships/tags" Target="../tags/tag7.xml"/><Relationship Id="rId43" Type="http://schemas.openxmlformats.org/officeDocument/2006/relationships/tags" Target="../tags/tag15.xml"/><Relationship Id="rId48" Type="http://schemas.openxmlformats.org/officeDocument/2006/relationships/tags" Target="../tags/tag20.xml"/><Relationship Id="rId56" Type="http://schemas.openxmlformats.org/officeDocument/2006/relationships/tags" Target="../tags/tag28.xml"/><Relationship Id="rId8" Type="http://schemas.openxmlformats.org/officeDocument/2006/relationships/slideLayout" Target="../slideLayouts/slideLayout8.xml"/><Relationship Id="rId51" Type="http://schemas.openxmlformats.org/officeDocument/2006/relationships/tags" Target="../tags/tag23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26" Type="http://schemas.openxmlformats.org/officeDocument/2006/relationships/slideLayout" Target="../slideLayouts/slideLayout54.xml"/><Relationship Id="rId39" Type="http://schemas.openxmlformats.org/officeDocument/2006/relationships/tags" Target="../tags/tag108.xml"/><Relationship Id="rId21" Type="http://schemas.openxmlformats.org/officeDocument/2006/relationships/slideLayout" Target="../slideLayouts/slideLayout49.xml"/><Relationship Id="rId34" Type="http://schemas.openxmlformats.org/officeDocument/2006/relationships/tags" Target="../tags/tag103.xml"/><Relationship Id="rId42" Type="http://schemas.openxmlformats.org/officeDocument/2006/relationships/tags" Target="../tags/tag111.xml"/><Relationship Id="rId47" Type="http://schemas.openxmlformats.org/officeDocument/2006/relationships/tags" Target="../tags/tag116.xml"/><Relationship Id="rId50" Type="http://schemas.openxmlformats.org/officeDocument/2006/relationships/tags" Target="../tags/tag119.xml"/><Relationship Id="rId55" Type="http://schemas.openxmlformats.org/officeDocument/2006/relationships/tags" Target="../tags/tag124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5" Type="http://schemas.openxmlformats.org/officeDocument/2006/relationships/slideLayout" Target="../slideLayouts/slideLayout53.xml"/><Relationship Id="rId33" Type="http://schemas.openxmlformats.org/officeDocument/2006/relationships/tags" Target="../tags/tag102.xml"/><Relationship Id="rId38" Type="http://schemas.openxmlformats.org/officeDocument/2006/relationships/tags" Target="../tags/tag107.xml"/><Relationship Id="rId46" Type="http://schemas.openxmlformats.org/officeDocument/2006/relationships/tags" Target="../tags/tag11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29" Type="http://schemas.openxmlformats.org/officeDocument/2006/relationships/tags" Target="../tags/tag98.xml"/><Relationship Id="rId41" Type="http://schemas.openxmlformats.org/officeDocument/2006/relationships/tags" Target="../tags/tag110.xml"/><Relationship Id="rId54" Type="http://schemas.openxmlformats.org/officeDocument/2006/relationships/tags" Target="../tags/tag123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24" Type="http://schemas.openxmlformats.org/officeDocument/2006/relationships/slideLayout" Target="../slideLayouts/slideLayout52.xml"/><Relationship Id="rId32" Type="http://schemas.openxmlformats.org/officeDocument/2006/relationships/tags" Target="../tags/tag101.xml"/><Relationship Id="rId37" Type="http://schemas.openxmlformats.org/officeDocument/2006/relationships/tags" Target="../tags/tag106.xml"/><Relationship Id="rId40" Type="http://schemas.openxmlformats.org/officeDocument/2006/relationships/tags" Target="../tags/tag109.xml"/><Relationship Id="rId45" Type="http://schemas.openxmlformats.org/officeDocument/2006/relationships/tags" Target="../tags/tag114.xml"/><Relationship Id="rId53" Type="http://schemas.openxmlformats.org/officeDocument/2006/relationships/tags" Target="../tags/tag122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slideLayout" Target="../slideLayouts/slideLayout51.xml"/><Relationship Id="rId28" Type="http://schemas.openxmlformats.org/officeDocument/2006/relationships/tags" Target="../tags/tag97.xml"/><Relationship Id="rId36" Type="http://schemas.openxmlformats.org/officeDocument/2006/relationships/tags" Target="../tags/tag105.xml"/><Relationship Id="rId49" Type="http://schemas.openxmlformats.org/officeDocument/2006/relationships/tags" Target="../tags/tag118.xml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31" Type="http://schemas.openxmlformats.org/officeDocument/2006/relationships/tags" Target="../tags/tag100.xml"/><Relationship Id="rId44" Type="http://schemas.openxmlformats.org/officeDocument/2006/relationships/tags" Target="../tags/tag113.xml"/><Relationship Id="rId52" Type="http://schemas.openxmlformats.org/officeDocument/2006/relationships/tags" Target="../tags/tag121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50.xml"/><Relationship Id="rId27" Type="http://schemas.openxmlformats.org/officeDocument/2006/relationships/theme" Target="../theme/theme2.xml"/><Relationship Id="rId30" Type="http://schemas.openxmlformats.org/officeDocument/2006/relationships/tags" Target="../tags/tag99.xml"/><Relationship Id="rId35" Type="http://schemas.openxmlformats.org/officeDocument/2006/relationships/tags" Target="../tags/tag104.xml"/><Relationship Id="rId43" Type="http://schemas.openxmlformats.org/officeDocument/2006/relationships/tags" Target="../tags/tag112.xml"/><Relationship Id="rId48" Type="http://schemas.openxmlformats.org/officeDocument/2006/relationships/tags" Target="../tags/tag117.xml"/><Relationship Id="rId56" Type="http://schemas.openxmlformats.org/officeDocument/2006/relationships/image" Target="../media/image1.wmf"/><Relationship Id="rId8" Type="http://schemas.openxmlformats.org/officeDocument/2006/relationships/slideLayout" Target="../slideLayouts/slideLayout36.xml"/><Relationship Id="rId51" Type="http://schemas.openxmlformats.org/officeDocument/2006/relationships/tags" Target="../tags/tag120.xml"/><Relationship Id="rId3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cdtRectangle 115 Id57350"/>
          <p:cNvSpPr txBox="1">
            <a:spLocks noChangeArrowheads="1"/>
          </p:cNvSpPr>
          <p:nvPr userDrawn="1">
            <p:custDataLst>
              <p:tags r:id="rId30"/>
            </p:custDataLst>
          </p:nvPr>
        </p:nvSpPr>
        <p:spPr bwMode="ltGray">
          <a:xfrm>
            <a:off x="-2336" y="0"/>
            <a:ext cx="9925800" cy="1282700"/>
          </a:xfrm>
          <a:prstGeom prst="rect">
            <a:avLst/>
          </a:prstGeom>
          <a:gradFill>
            <a:gsLst>
              <a:gs pos="83000">
                <a:srgbClr val="0099B0">
                  <a:alpha val="85000"/>
                </a:srgbClr>
              </a:gs>
              <a:gs pos="50000">
                <a:srgbClr val="009999">
                  <a:alpha val="85000"/>
                </a:srgbClr>
              </a:gs>
              <a:gs pos="0">
                <a:srgbClr val="50BEBE">
                  <a:alpha val="85000"/>
                </a:srgbClr>
              </a:gs>
              <a:gs pos="100000">
                <a:srgbClr val="0099CB">
                  <a:alpha val="85000"/>
                </a:srgbClr>
              </a:gs>
            </a:gsLst>
            <a:lin ang="0" scaled="0"/>
          </a:gradFill>
        </p:spPr>
        <p:txBody>
          <a:bodyPr wrap="square" lIns="216000" tIns="90000" rIns="216000" bIns="216000" anchor="b" anchorCtr="0"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b="1" smtClean="0">
                <a:solidFill>
                  <a:srgbClr val="FFFFF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endParaRPr lang="en-US" kern="0" dirty="0"/>
          </a:p>
        </p:txBody>
      </p:sp>
      <p:sp>
        <p:nvSpPr>
          <p:cNvPr id="3078" name="cdtRectangle 115 Id3078"/>
          <p:cNvSpPr>
            <a:spLocks noGrp="1" noChangeArrowheads="1"/>
          </p:cNvSpPr>
          <p:nvPr>
            <p:ph type="title"/>
            <p:custDataLst>
              <p:tags r:id="rId31"/>
            </p:custDataLst>
          </p:nvPr>
        </p:nvSpPr>
        <p:spPr bwMode="auto">
          <a:xfrm>
            <a:off x="17464" y="288032"/>
            <a:ext cx="9906000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4320" tIns="396000" rIns="2124000" bIns="234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sp>
        <p:nvSpPr>
          <p:cNvPr id="3079" name="cdtRectangle 116 Id3079"/>
          <p:cNvSpPr>
            <a:spLocks noGrp="1" noChangeArrowheads="1"/>
          </p:cNvSpPr>
          <p:nvPr>
            <p:ph type="body" idx="1"/>
            <p:custDataLst>
              <p:tags r:id="rId32"/>
            </p:custDataLst>
          </p:nvPr>
        </p:nvSpPr>
        <p:spPr bwMode="auto">
          <a:xfrm>
            <a:off x="216440" y="1412873"/>
            <a:ext cx="6959093" cy="4752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cxnSp>
        <p:nvCxnSpPr>
          <p:cNvPr id="3072" name="cdtMasterTags_CL1 Id3072"/>
          <p:cNvCxnSpPr/>
          <p:nvPr userDrawn="1">
            <p:custDataLst>
              <p:tags r:id="rId33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3" name="cdtMasterTags_CL2 Id3073"/>
          <p:cNvCxnSpPr/>
          <p:nvPr userDrawn="1">
            <p:custDataLst>
              <p:tags r:id="rId34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4" name="cdtMasterTags_CL3 Id3074"/>
          <p:cNvCxnSpPr/>
          <p:nvPr userDrawn="1">
            <p:custDataLst>
              <p:tags r:id="rId35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5" name="cdtMasterTags_CL4 Id3075"/>
          <p:cNvCxnSpPr/>
          <p:nvPr userDrawn="1">
            <p:custDataLst>
              <p:tags r:id="rId36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6" name="cdtMasterTags_CL5 Id3076"/>
          <p:cNvCxnSpPr/>
          <p:nvPr userDrawn="1">
            <p:custDataLst>
              <p:tags r:id="rId37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7" name="cdtMasterTags_CL6 Id3077"/>
          <p:cNvCxnSpPr/>
          <p:nvPr userDrawn="1">
            <p:custDataLst>
              <p:tags r:id="rId38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0" name="cdtMasterTags_CL7 Id3080"/>
          <p:cNvCxnSpPr/>
          <p:nvPr userDrawn="1">
            <p:custDataLst>
              <p:tags r:id="rId39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1" name="cdtMasterTags_CL8 Id3081"/>
          <p:cNvCxnSpPr/>
          <p:nvPr userDrawn="1">
            <p:custDataLst>
              <p:tags r:id="rId40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2" name="cdtMasterTags_CL9 Id3082"/>
          <p:cNvCxnSpPr/>
          <p:nvPr userDrawn="1">
            <p:custDataLst>
              <p:tags r:id="rId41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3" name="cdtMasterTags_CL10 Id3083"/>
          <p:cNvCxnSpPr/>
          <p:nvPr userDrawn="1">
            <p:custDataLst>
              <p:tags r:id="rId42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4" name="cdtMasterTags_CL11 Id3084"/>
          <p:cNvCxnSpPr/>
          <p:nvPr userDrawn="1">
            <p:custDataLst>
              <p:tags r:id="rId43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5" name="cdtMasterTags_CL12 Id3085"/>
          <p:cNvCxnSpPr/>
          <p:nvPr userDrawn="1">
            <p:custDataLst>
              <p:tags r:id="rId44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6" name="cdtMasterTags_CL13 Id3086"/>
          <p:cNvCxnSpPr/>
          <p:nvPr userDrawn="1">
            <p:custDataLst>
              <p:tags r:id="rId45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7" name="cdtMasterTags_CL14 Id3087"/>
          <p:cNvCxnSpPr/>
          <p:nvPr userDrawn="1">
            <p:custDataLst>
              <p:tags r:id="rId46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8" name="cdtMasterTags_CL15 Id3088"/>
          <p:cNvCxnSpPr/>
          <p:nvPr userDrawn="1">
            <p:custDataLst>
              <p:tags r:id="rId47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9" name="cdtMasterTags_CL16 Id3089"/>
          <p:cNvCxnSpPr/>
          <p:nvPr userDrawn="1">
            <p:custDataLst>
              <p:tags r:id="rId48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0" name="cdtMasterTags_CL17 Id3090"/>
          <p:cNvCxnSpPr/>
          <p:nvPr userDrawn="1">
            <p:custDataLst>
              <p:tags r:id="rId49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1" name="cdtMasterTags_CL18 Id3091"/>
          <p:cNvCxnSpPr/>
          <p:nvPr userDrawn="1">
            <p:custDataLst>
              <p:tags r:id="rId50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2" name="cdtMasterTags_CL19 Id3092"/>
          <p:cNvCxnSpPr/>
          <p:nvPr userDrawn="1">
            <p:custDataLst>
              <p:tags r:id="rId51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3" name="cdtMasterTags_CL20 Id3093"/>
          <p:cNvCxnSpPr/>
          <p:nvPr userDrawn="1">
            <p:custDataLst>
              <p:tags r:id="rId52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4" name="cdtMasterTags_CL21 Id3094"/>
          <p:cNvCxnSpPr/>
          <p:nvPr userDrawn="1">
            <p:custDataLst>
              <p:tags r:id="rId53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5" name="cdtMasterTags_CL22 Id3095"/>
          <p:cNvCxnSpPr/>
          <p:nvPr userDrawn="1">
            <p:custDataLst>
              <p:tags r:id="rId54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6" name="cdtMasterTags"/>
          <p:cNvCxnSpPr/>
          <p:nvPr userDrawn="1">
            <p:custDataLst>
              <p:tags r:id="rId55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" name="Gruppieren 1"/>
          <p:cNvGrpSpPr/>
          <p:nvPr userDrawn="1"/>
        </p:nvGrpSpPr>
        <p:grpSpPr>
          <a:xfrm>
            <a:off x="-175408" y="-216000"/>
            <a:ext cx="10255559" cy="7290000"/>
            <a:chOff x="-216000" y="-216000"/>
            <a:chExt cx="12628800" cy="7290000"/>
          </a:xfrm>
        </p:grpSpPr>
        <p:cxnSp>
          <p:nvCxnSpPr>
            <p:cNvPr id="3" name="Gerade Verbindung 2"/>
            <p:cNvCxnSpPr/>
            <p:nvPr userDrawn="1"/>
          </p:nvCxnSpPr>
          <p:spPr bwMode="auto">
            <a:xfrm>
              <a:off x="6270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Gerade Verbindung 35"/>
            <p:cNvCxnSpPr/>
            <p:nvPr userDrawn="1"/>
          </p:nvCxnSpPr>
          <p:spPr bwMode="auto">
            <a:xfrm>
              <a:off x="6099175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Gerade Verbindung 36"/>
            <p:cNvCxnSpPr/>
            <p:nvPr userDrawn="1"/>
          </p:nvCxnSpPr>
          <p:spPr bwMode="auto">
            <a:xfrm>
              <a:off x="62420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Gerade Verbindung 37"/>
            <p:cNvCxnSpPr/>
            <p:nvPr userDrawn="1"/>
          </p:nvCxnSpPr>
          <p:spPr bwMode="auto">
            <a:xfrm>
              <a:off x="883547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Gerade Verbindung 38"/>
            <p:cNvCxnSpPr/>
            <p:nvPr userDrawn="1"/>
          </p:nvCxnSpPr>
          <p:spPr bwMode="auto">
            <a:xfrm>
              <a:off x="117157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Gerade Verbindung 39"/>
            <p:cNvCxnSpPr/>
            <p:nvPr userDrawn="1"/>
          </p:nvCxnSpPr>
          <p:spPr bwMode="auto">
            <a:xfrm rot="5400000">
              <a:off x="123228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Gerade Verbindung 40"/>
            <p:cNvCxnSpPr/>
            <p:nvPr userDrawn="1"/>
          </p:nvCxnSpPr>
          <p:spPr bwMode="auto">
            <a:xfrm rot="5400000">
              <a:off x="12322800" y="89107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Gerade Verbindung 41"/>
            <p:cNvCxnSpPr/>
            <p:nvPr userDrawn="1"/>
          </p:nvCxnSpPr>
          <p:spPr bwMode="auto">
            <a:xfrm rot="5400000">
              <a:off x="12322800" y="132277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Gerade Verbindung 42"/>
            <p:cNvCxnSpPr/>
            <p:nvPr userDrawn="1"/>
          </p:nvCxnSpPr>
          <p:spPr bwMode="auto">
            <a:xfrm rot="5400000">
              <a:off x="12322800" y="3625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Gerade Verbindung 43"/>
            <p:cNvCxnSpPr/>
            <p:nvPr userDrawn="1"/>
          </p:nvCxnSpPr>
          <p:spPr bwMode="auto">
            <a:xfrm rot="5400000">
              <a:off x="12322800" y="3765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Gerade Verbindung 44"/>
            <p:cNvCxnSpPr/>
            <p:nvPr userDrawn="1"/>
          </p:nvCxnSpPr>
          <p:spPr bwMode="auto">
            <a:xfrm rot="5400000">
              <a:off x="12322800" y="607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Gerade Verbindung 51"/>
            <p:cNvCxnSpPr/>
            <p:nvPr userDrawn="1"/>
          </p:nvCxnSpPr>
          <p:spPr bwMode="auto">
            <a:xfrm>
              <a:off x="6270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Gerade Verbindung 52"/>
            <p:cNvCxnSpPr/>
            <p:nvPr userDrawn="1"/>
          </p:nvCxnSpPr>
          <p:spPr bwMode="auto">
            <a:xfrm>
              <a:off x="6099175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Gerade Verbindung 53"/>
            <p:cNvCxnSpPr/>
            <p:nvPr userDrawn="1"/>
          </p:nvCxnSpPr>
          <p:spPr bwMode="auto">
            <a:xfrm>
              <a:off x="62420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Gerade Verbindung 54"/>
            <p:cNvCxnSpPr/>
            <p:nvPr userDrawn="1"/>
          </p:nvCxnSpPr>
          <p:spPr bwMode="auto">
            <a:xfrm>
              <a:off x="883547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Gerade Verbindung 55"/>
            <p:cNvCxnSpPr/>
            <p:nvPr userDrawn="1"/>
          </p:nvCxnSpPr>
          <p:spPr bwMode="auto">
            <a:xfrm>
              <a:off x="117157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Gerade Verbindung 56"/>
            <p:cNvCxnSpPr/>
            <p:nvPr userDrawn="1"/>
          </p:nvCxnSpPr>
          <p:spPr bwMode="auto">
            <a:xfrm rot="5400000">
              <a:off x="-1260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Gerade Verbindung 57"/>
            <p:cNvCxnSpPr/>
            <p:nvPr userDrawn="1"/>
          </p:nvCxnSpPr>
          <p:spPr bwMode="auto">
            <a:xfrm rot="5400000">
              <a:off x="-126000" y="89107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Gerade Verbindung 58"/>
            <p:cNvCxnSpPr/>
            <p:nvPr userDrawn="1"/>
          </p:nvCxnSpPr>
          <p:spPr bwMode="auto">
            <a:xfrm rot="5400000">
              <a:off x="-126000" y="132277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Gerade Verbindung 59"/>
            <p:cNvCxnSpPr/>
            <p:nvPr userDrawn="1"/>
          </p:nvCxnSpPr>
          <p:spPr bwMode="auto">
            <a:xfrm rot="5400000">
              <a:off x="-126000" y="3625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Gerade Verbindung 60"/>
            <p:cNvCxnSpPr/>
            <p:nvPr userDrawn="1"/>
          </p:nvCxnSpPr>
          <p:spPr bwMode="auto">
            <a:xfrm rot="5400000">
              <a:off x="-126000" y="3765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Gerade Verbindung 61"/>
            <p:cNvCxnSpPr/>
            <p:nvPr userDrawn="1"/>
          </p:nvCxnSpPr>
          <p:spPr bwMode="auto">
            <a:xfrm rot="5400000">
              <a:off x="-126000" y="607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3" name="cdtText Box 133 Id16"/>
          <p:cNvSpPr txBox="1">
            <a:spLocks noChangeArrowheads="1"/>
          </p:cNvSpPr>
          <p:nvPr userDrawn="1">
            <p:custDataLst>
              <p:tags r:id="rId56"/>
            </p:custDataLst>
          </p:nvPr>
        </p:nvSpPr>
        <p:spPr bwMode="auto">
          <a:xfrm>
            <a:off x="2380054" y="6381576"/>
            <a:ext cx="9906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26400" tIns="144000" rIns="3211200" bIns="0" anchor="ctr"/>
          <a:lstStyle/>
          <a:p>
            <a:pPr algn="r"/>
            <a:r>
              <a:rPr lang="de-DE" sz="1000" b="1" dirty="0" smtClean="0">
                <a:solidFill>
                  <a:srgbClr val="879BAA"/>
                </a:solidFill>
              </a:rPr>
              <a:t>Lucy</a:t>
            </a:r>
            <a:r>
              <a:rPr lang="de-DE" sz="1000" b="1" baseline="0" dirty="0" smtClean="0">
                <a:solidFill>
                  <a:srgbClr val="879BAA"/>
                </a:solidFill>
              </a:rPr>
              <a:t> </a:t>
            </a:r>
            <a:r>
              <a:rPr lang="de-DE" sz="1000" b="1" baseline="0" dirty="0" err="1" smtClean="0">
                <a:solidFill>
                  <a:srgbClr val="879BAA"/>
                </a:solidFill>
              </a:rPr>
              <a:t>Casacia</a:t>
            </a:r>
            <a:r>
              <a:rPr lang="de-DE" sz="1000" b="1" baseline="0" dirty="0" smtClean="0">
                <a:solidFill>
                  <a:srgbClr val="879BAA"/>
                </a:solidFill>
              </a:rPr>
              <a:t> </a:t>
            </a:r>
            <a:r>
              <a:rPr lang="de-DE" sz="1000" b="1" baseline="0" dirty="0" err="1" smtClean="0">
                <a:solidFill>
                  <a:srgbClr val="879BAA"/>
                </a:solidFill>
              </a:rPr>
              <a:t>Renewable</a:t>
            </a:r>
            <a:r>
              <a:rPr lang="de-DE" sz="1000" b="1" baseline="0" dirty="0" smtClean="0">
                <a:solidFill>
                  <a:srgbClr val="879BAA"/>
                </a:solidFill>
              </a:rPr>
              <a:t> Cities Conference             </a:t>
            </a:r>
            <a:r>
              <a:rPr lang="de-DE" sz="1000" b="1" dirty="0" smtClean="0">
                <a:solidFill>
                  <a:srgbClr val="879BAA"/>
                </a:solidFill>
              </a:rPr>
              <a:t> </a:t>
            </a:r>
            <a:r>
              <a:rPr lang="de-DE" sz="1000" b="1" dirty="0" smtClean="0">
                <a:solidFill>
                  <a:srgbClr val="879BAA"/>
                </a:solidFill>
              </a:rPr>
              <a:t>© </a:t>
            </a:r>
            <a:r>
              <a:rPr lang="de-DE" sz="1000" b="1" dirty="0">
                <a:solidFill>
                  <a:srgbClr val="879BAA"/>
                </a:solidFill>
              </a:rPr>
              <a:t>Siemens AG </a:t>
            </a:r>
            <a:r>
              <a:rPr lang="de-DE" sz="1000" b="1" dirty="0" smtClean="0">
                <a:solidFill>
                  <a:srgbClr val="879BAA"/>
                </a:solidFill>
              </a:rPr>
              <a:t>2017</a:t>
            </a:r>
            <a:endParaRPr lang="de-DE" sz="1000" b="1" dirty="0">
              <a:solidFill>
                <a:srgbClr val="879BAA"/>
              </a:solidFill>
            </a:endParaRPr>
          </a:p>
        </p:txBody>
      </p:sp>
      <p:sp>
        <p:nvSpPr>
          <p:cNvPr id="65" name="cdtTextBox 11 Id18"/>
          <p:cNvSpPr txBox="1"/>
          <p:nvPr userDrawn="1">
            <p:custDataLst>
              <p:tags r:id="rId57"/>
            </p:custDataLst>
          </p:nvPr>
        </p:nvSpPr>
        <p:spPr>
          <a:xfrm>
            <a:off x="-309843" y="6597650"/>
            <a:ext cx="1433547" cy="260350"/>
          </a:xfrm>
          <a:prstGeom prst="rect">
            <a:avLst/>
          </a:prstGeom>
          <a:noFill/>
        </p:spPr>
        <p:txBody>
          <a:bodyPr wrap="square" lIns="626400" tIns="0" rIns="0" bIns="115200" rtlCol="0" anchor="t" anchorCtr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DE" sz="1000" noProof="0" dirty="0" smtClean="0">
                <a:solidFill>
                  <a:srgbClr val="000000"/>
                </a:solidFill>
              </a:rPr>
              <a:t>Page </a:t>
            </a:r>
            <a:fld id="{91E7552C-A157-4A4F-8E99-698C0325FC94}" type="slidenum">
              <a:rPr lang="de-DE" sz="1000" noProof="0" smtClean="0">
                <a:solidFill>
                  <a:srgbClr val="000000"/>
                </a:solidFill>
              </a:rPr>
              <a:pPr>
                <a:lnSpc>
                  <a:spcPct val="110000"/>
                </a:lnSpc>
                <a:spcBef>
                  <a:spcPts val="0"/>
                </a:spcBef>
              </a:pPr>
              <a:t>‹#›</a:t>
            </a:fld>
            <a:endParaRPr lang="de-DE" sz="1000" noProof="0" dirty="0" smtClean="0">
              <a:solidFill>
                <a:srgbClr val="000000"/>
              </a:solidFill>
            </a:endParaRPr>
          </a:p>
        </p:txBody>
      </p:sp>
      <p:pic>
        <p:nvPicPr>
          <p:cNvPr id="64" name="Grafik 6"/>
          <p:cNvPicPr>
            <a:picLocks noChangeAspect="1"/>
          </p:cNvPicPr>
          <p:nvPr userDrawn="1"/>
        </p:nvPicPr>
        <p:blipFill>
          <a:blip r:embed="rId5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238" y="232020"/>
            <a:ext cx="1462894" cy="762105"/>
          </a:xfrm>
          <a:prstGeom prst="rect">
            <a:avLst/>
          </a:prstGeom>
        </p:spPr>
      </p:pic>
      <p:sp>
        <p:nvSpPr>
          <p:cNvPr id="66" name="cdtTextBox 11 Id18"/>
          <p:cNvSpPr txBox="1"/>
          <p:nvPr userDrawn="1">
            <p:custDataLst>
              <p:tags r:id="rId58"/>
            </p:custDataLst>
          </p:nvPr>
        </p:nvSpPr>
        <p:spPr>
          <a:xfrm>
            <a:off x="848397" y="6597650"/>
            <a:ext cx="1433547" cy="260350"/>
          </a:xfrm>
          <a:prstGeom prst="rect">
            <a:avLst/>
          </a:prstGeom>
          <a:noFill/>
        </p:spPr>
        <p:txBody>
          <a:bodyPr wrap="square" lIns="626400" tIns="0" rIns="0" bIns="115200" rtlCol="0" anchor="t" anchorCtr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DE" sz="1000" b="0" noProof="0" dirty="0" smtClean="0">
                <a:solidFill>
                  <a:srgbClr val="000000"/>
                </a:solidFill>
              </a:rPr>
              <a:t>May</a:t>
            </a:r>
            <a:r>
              <a:rPr lang="de-DE" sz="1000" b="0" baseline="0" noProof="0" dirty="0" smtClean="0">
                <a:solidFill>
                  <a:srgbClr val="000000"/>
                </a:solidFill>
              </a:rPr>
              <a:t> 2017</a:t>
            </a:r>
            <a:endParaRPr lang="de-DE" sz="1000" b="0" noProof="0" dirty="0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  <p:sldLayoutId id="2147483962" r:id="rId12"/>
    <p:sldLayoutId id="2147483963" r:id="rId13"/>
    <p:sldLayoutId id="2147483964" r:id="rId14"/>
    <p:sldLayoutId id="2147483965" r:id="rId15"/>
    <p:sldLayoutId id="2147483966" r:id="rId16"/>
    <p:sldLayoutId id="2147483967" r:id="rId17"/>
    <p:sldLayoutId id="2147483968" r:id="rId18"/>
    <p:sldLayoutId id="2147483969" r:id="rId19"/>
    <p:sldLayoutId id="2147483970" r:id="rId20"/>
    <p:sldLayoutId id="2147483971" r:id="rId21"/>
    <p:sldLayoutId id="2147483972" r:id="rId22"/>
    <p:sldLayoutId id="2147483973" r:id="rId23"/>
    <p:sldLayoutId id="2147483974" r:id="rId24"/>
    <p:sldLayoutId id="2147483975" r:id="rId25"/>
    <p:sldLayoutId id="2147483976" r:id="rId26"/>
    <p:sldLayoutId id="2147483977" r:id="rId27"/>
    <p:sldLayoutId id="2147483773" r:id="rId28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9pPr>
    </p:titleStyle>
    <p:bodyStyle>
      <a:lvl1pPr marL="0" indent="0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Arial" pitchFamily="34" charset="0"/>
        <a:buNone/>
        <a:tabLst/>
        <a:defRPr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179388" indent="-177800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Char char="•"/>
        <a:tabLst/>
        <a:defRPr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358775" indent="-177800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Char char="•"/>
        <a:tabLst/>
        <a:defRPr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538163" indent="-177800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Char char="•"/>
        <a:tabLst/>
        <a:defRPr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717550" indent="-177800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Char char="•"/>
        <a:tabLst/>
        <a:defRPr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220788" indent="-1889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6pPr>
      <a:lvl7pPr marL="1677988" indent="-1889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7pPr>
      <a:lvl8pPr marL="2135188" indent="-1889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8pPr>
      <a:lvl9pPr marL="2592388" indent="-1889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cdtRectangle 115 Id57350"/>
          <p:cNvSpPr txBox="1">
            <a:spLocks noChangeArrowheads="1"/>
          </p:cNvSpPr>
          <p:nvPr userDrawn="1">
            <p:custDataLst>
              <p:tags r:id="rId28"/>
            </p:custDataLst>
          </p:nvPr>
        </p:nvSpPr>
        <p:spPr bwMode="ltGray">
          <a:xfrm>
            <a:off x="-2336" y="0"/>
            <a:ext cx="9925800" cy="1282700"/>
          </a:xfrm>
          <a:prstGeom prst="rect">
            <a:avLst/>
          </a:prstGeom>
          <a:gradFill>
            <a:gsLst>
              <a:gs pos="83000">
                <a:srgbClr val="0099B0">
                  <a:alpha val="85000"/>
                </a:srgbClr>
              </a:gs>
              <a:gs pos="50000">
                <a:srgbClr val="009999">
                  <a:alpha val="85000"/>
                </a:srgbClr>
              </a:gs>
              <a:gs pos="0">
                <a:srgbClr val="50BEBE">
                  <a:alpha val="85000"/>
                </a:srgbClr>
              </a:gs>
              <a:gs pos="100000">
                <a:srgbClr val="0099CB">
                  <a:alpha val="85000"/>
                </a:srgbClr>
              </a:gs>
            </a:gsLst>
            <a:lin ang="0" scaled="0"/>
          </a:gradFill>
        </p:spPr>
        <p:txBody>
          <a:bodyPr wrap="square" lIns="216000" tIns="90000" rIns="216000" bIns="216000" anchor="b" anchorCtr="0"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b="1" smtClean="0">
                <a:solidFill>
                  <a:srgbClr val="FFFFF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endParaRPr lang="en-US" kern="0" dirty="0"/>
          </a:p>
        </p:txBody>
      </p:sp>
      <p:sp>
        <p:nvSpPr>
          <p:cNvPr id="3078" name="cdtRectangle 115 Id3078"/>
          <p:cNvSpPr>
            <a:spLocks noGrp="1" noChangeArrowheads="1"/>
          </p:cNvSpPr>
          <p:nvPr>
            <p:ph type="title"/>
            <p:custDataLst>
              <p:tags r:id="rId29"/>
            </p:custDataLst>
          </p:nvPr>
        </p:nvSpPr>
        <p:spPr bwMode="auto">
          <a:xfrm>
            <a:off x="17464" y="288032"/>
            <a:ext cx="9906000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4320" tIns="396000" rIns="2124000" bIns="234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sp>
        <p:nvSpPr>
          <p:cNvPr id="3079" name="cdtRectangle 116 Id3079"/>
          <p:cNvSpPr>
            <a:spLocks noGrp="1" noChangeArrowheads="1"/>
          </p:cNvSpPr>
          <p:nvPr>
            <p:ph type="body" idx="1"/>
            <p:custDataLst>
              <p:tags r:id="rId30"/>
            </p:custDataLst>
          </p:nvPr>
        </p:nvSpPr>
        <p:spPr bwMode="auto">
          <a:xfrm>
            <a:off x="216440" y="1412873"/>
            <a:ext cx="6959093" cy="4752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cxnSp>
        <p:nvCxnSpPr>
          <p:cNvPr id="3072" name="cdtMasterTags_CL1 Id3072"/>
          <p:cNvCxnSpPr/>
          <p:nvPr userDrawn="1">
            <p:custDataLst>
              <p:tags r:id="rId31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3" name="cdtMasterTags_CL2 Id3073"/>
          <p:cNvCxnSpPr/>
          <p:nvPr userDrawn="1">
            <p:custDataLst>
              <p:tags r:id="rId32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4" name="cdtMasterTags_CL3 Id3074"/>
          <p:cNvCxnSpPr/>
          <p:nvPr userDrawn="1">
            <p:custDataLst>
              <p:tags r:id="rId33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5" name="cdtMasterTags_CL4 Id3075"/>
          <p:cNvCxnSpPr/>
          <p:nvPr userDrawn="1">
            <p:custDataLst>
              <p:tags r:id="rId34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6" name="cdtMasterTags_CL5 Id3076"/>
          <p:cNvCxnSpPr/>
          <p:nvPr userDrawn="1">
            <p:custDataLst>
              <p:tags r:id="rId35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7" name="cdtMasterTags_CL6 Id3077"/>
          <p:cNvCxnSpPr/>
          <p:nvPr userDrawn="1">
            <p:custDataLst>
              <p:tags r:id="rId36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0" name="cdtMasterTags_CL7 Id3080"/>
          <p:cNvCxnSpPr/>
          <p:nvPr userDrawn="1">
            <p:custDataLst>
              <p:tags r:id="rId37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1" name="cdtMasterTags_CL8 Id3081"/>
          <p:cNvCxnSpPr/>
          <p:nvPr userDrawn="1">
            <p:custDataLst>
              <p:tags r:id="rId38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2" name="cdtMasterTags_CL9 Id3082"/>
          <p:cNvCxnSpPr/>
          <p:nvPr userDrawn="1">
            <p:custDataLst>
              <p:tags r:id="rId39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3" name="cdtMasterTags_CL10 Id3083"/>
          <p:cNvCxnSpPr/>
          <p:nvPr userDrawn="1">
            <p:custDataLst>
              <p:tags r:id="rId40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4" name="cdtMasterTags_CL11 Id3084"/>
          <p:cNvCxnSpPr/>
          <p:nvPr userDrawn="1">
            <p:custDataLst>
              <p:tags r:id="rId41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5" name="cdtMasterTags_CL12 Id3085"/>
          <p:cNvCxnSpPr/>
          <p:nvPr userDrawn="1">
            <p:custDataLst>
              <p:tags r:id="rId42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6" name="cdtMasterTags_CL13 Id3086"/>
          <p:cNvCxnSpPr/>
          <p:nvPr userDrawn="1">
            <p:custDataLst>
              <p:tags r:id="rId43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7" name="cdtMasterTags_CL14 Id3087"/>
          <p:cNvCxnSpPr/>
          <p:nvPr userDrawn="1">
            <p:custDataLst>
              <p:tags r:id="rId44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8" name="cdtMasterTags_CL15 Id3088"/>
          <p:cNvCxnSpPr/>
          <p:nvPr userDrawn="1">
            <p:custDataLst>
              <p:tags r:id="rId45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9" name="cdtMasterTags_CL16 Id3089"/>
          <p:cNvCxnSpPr/>
          <p:nvPr userDrawn="1">
            <p:custDataLst>
              <p:tags r:id="rId46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0" name="cdtMasterTags_CL17 Id3090"/>
          <p:cNvCxnSpPr/>
          <p:nvPr userDrawn="1">
            <p:custDataLst>
              <p:tags r:id="rId47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1" name="cdtMasterTags_CL18 Id3091"/>
          <p:cNvCxnSpPr/>
          <p:nvPr userDrawn="1">
            <p:custDataLst>
              <p:tags r:id="rId48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2" name="cdtMasterTags_CL19 Id3092"/>
          <p:cNvCxnSpPr/>
          <p:nvPr userDrawn="1">
            <p:custDataLst>
              <p:tags r:id="rId49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3" name="cdtMasterTags_CL20 Id3093"/>
          <p:cNvCxnSpPr/>
          <p:nvPr userDrawn="1">
            <p:custDataLst>
              <p:tags r:id="rId50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4" name="cdtMasterTags_CL21 Id3094"/>
          <p:cNvCxnSpPr/>
          <p:nvPr userDrawn="1">
            <p:custDataLst>
              <p:tags r:id="rId51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5" name="cdtMasterTags_CL22 Id3095"/>
          <p:cNvCxnSpPr/>
          <p:nvPr userDrawn="1">
            <p:custDataLst>
              <p:tags r:id="rId52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6" name="cdtMasterTags"/>
          <p:cNvCxnSpPr/>
          <p:nvPr userDrawn="1">
            <p:custDataLst>
              <p:tags r:id="rId53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" name="Gruppieren 1"/>
          <p:cNvGrpSpPr/>
          <p:nvPr userDrawn="1"/>
        </p:nvGrpSpPr>
        <p:grpSpPr>
          <a:xfrm>
            <a:off x="-175409" y="-216000"/>
            <a:ext cx="10255559" cy="7290000"/>
            <a:chOff x="-216000" y="-216000"/>
            <a:chExt cx="12628800" cy="7290000"/>
          </a:xfrm>
        </p:grpSpPr>
        <p:cxnSp>
          <p:nvCxnSpPr>
            <p:cNvPr id="3" name="Gerade Verbindung 2"/>
            <p:cNvCxnSpPr/>
            <p:nvPr userDrawn="1"/>
          </p:nvCxnSpPr>
          <p:spPr bwMode="auto">
            <a:xfrm>
              <a:off x="6270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Gerade Verbindung 35"/>
            <p:cNvCxnSpPr/>
            <p:nvPr userDrawn="1"/>
          </p:nvCxnSpPr>
          <p:spPr bwMode="auto">
            <a:xfrm>
              <a:off x="6099175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Gerade Verbindung 36"/>
            <p:cNvCxnSpPr/>
            <p:nvPr userDrawn="1"/>
          </p:nvCxnSpPr>
          <p:spPr bwMode="auto">
            <a:xfrm>
              <a:off x="62420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Gerade Verbindung 37"/>
            <p:cNvCxnSpPr/>
            <p:nvPr userDrawn="1"/>
          </p:nvCxnSpPr>
          <p:spPr bwMode="auto">
            <a:xfrm>
              <a:off x="883547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Gerade Verbindung 38"/>
            <p:cNvCxnSpPr/>
            <p:nvPr userDrawn="1"/>
          </p:nvCxnSpPr>
          <p:spPr bwMode="auto">
            <a:xfrm>
              <a:off x="117157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Gerade Verbindung 39"/>
            <p:cNvCxnSpPr/>
            <p:nvPr userDrawn="1"/>
          </p:nvCxnSpPr>
          <p:spPr bwMode="auto">
            <a:xfrm rot="5400000">
              <a:off x="123228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Gerade Verbindung 40"/>
            <p:cNvCxnSpPr/>
            <p:nvPr userDrawn="1"/>
          </p:nvCxnSpPr>
          <p:spPr bwMode="auto">
            <a:xfrm rot="5400000">
              <a:off x="12322800" y="89107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Gerade Verbindung 41"/>
            <p:cNvCxnSpPr/>
            <p:nvPr userDrawn="1"/>
          </p:nvCxnSpPr>
          <p:spPr bwMode="auto">
            <a:xfrm rot="5400000">
              <a:off x="12322800" y="132277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Gerade Verbindung 42"/>
            <p:cNvCxnSpPr/>
            <p:nvPr userDrawn="1"/>
          </p:nvCxnSpPr>
          <p:spPr bwMode="auto">
            <a:xfrm rot="5400000">
              <a:off x="12322800" y="3625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Gerade Verbindung 43"/>
            <p:cNvCxnSpPr/>
            <p:nvPr userDrawn="1"/>
          </p:nvCxnSpPr>
          <p:spPr bwMode="auto">
            <a:xfrm rot="5400000">
              <a:off x="12322800" y="3765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Gerade Verbindung 44"/>
            <p:cNvCxnSpPr/>
            <p:nvPr userDrawn="1"/>
          </p:nvCxnSpPr>
          <p:spPr bwMode="auto">
            <a:xfrm rot="5400000">
              <a:off x="12322800" y="607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Gerade Verbindung 51"/>
            <p:cNvCxnSpPr/>
            <p:nvPr userDrawn="1"/>
          </p:nvCxnSpPr>
          <p:spPr bwMode="auto">
            <a:xfrm>
              <a:off x="6270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Gerade Verbindung 52"/>
            <p:cNvCxnSpPr/>
            <p:nvPr userDrawn="1"/>
          </p:nvCxnSpPr>
          <p:spPr bwMode="auto">
            <a:xfrm>
              <a:off x="6099175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Gerade Verbindung 53"/>
            <p:cNvCxnSpPr/>
            <p:nvPr userDrawn="1"/>
          </p:nvCxnSpPr>
          <p:spPr bwMode="auto">
            <a:xfrm>
              <a:off x="62420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Gerade Verbindung 54"/>
            <p:cNvCxnSpPr/>
            <p:nvPr userDrawn="1"/>
          </p:nvCxnSpPr>
          <p:spPr bwMode="auto">
            <a:xfrm>
              <a:off x="883547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Gerade Verbindung 55"/>
            <p:cNvCxnSpPr/>
            <p:nvPr userDrawn="1"/>
          </p:nvCxnSpPr>
          <p:spPr bwMode="auto">
            <a:xfrm>
              <a:off x="117157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Gerade Verbindung 56"/>
            <p:cNvCxnSpPr/>
            <p:nvPr userDrawn="1"/>
          </p:nvCxnSpPr>
          <p:spPr bwMode="auto">
            <a:xfrm rot="5400000">
              <a:off x="-1260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Gerade Verbindung 57"/>
            <p:cNvCxnSpPr/>
            <p:nvPr userDrawn="1"/>
          </p:nvCxnSpPr>
          <p:spPr bwMode="auto">
            <a:xfrm rot="5400000">
              <a:off x="-126000" y="89107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Gerade Verbindung 58"/>
            <p:cNvCxnSpPr/>
            <p:nvPr userDrawn="1"/>
          </p:nvCxnSpPr>
          <p:spPr bwMode="auto">
            <a:xfrm rot="5400000">
              <a:off x="-126000" y="132277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Gerade Verbindung 59"/>
            <p:cNvCxnSpPr/>
            <p:nvPr userDrawn="1"/>
          </p:nvCxnSpPr>
          <p:spPr bwMode="auto">
            <a:xfrm rot="5400000">
              <a:off x="-126000" y="3625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Gerade Verbindung 60"/>
            <p:cNvCxnSpPr/>
            <p:nvPr userDrawn="1"/>
          </p:nvCxnSpPr>
          <p:spPr bwMode="auto">
            <a:xfrm rot="5400000">
              <a:off x="-126000" y="3765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Gerade Verbindung 61"/>
            <p:cNvCxnSpPr/>
            <p:nvPr userDrawn="1"/>
          </p:nvCxnSpPr>
          <p:spPr bwMode="auto">
            <a:xfrm rot="5400000">
              <a:off x="-126000" y="607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3" name="cdtText Box 133 Id16"/>
          <p:cNvSpPr txBox="1">
            <a:spLocks noChangeArrowheads="1"/>
          </p:cNvSpPr>
          <p:nvPr userDrawn="1">
            <p:custDataLst>
              <p:tags r:id="rId54"/>
            </p:custDataLst>
          </p:nvPr>
        </p:nvSpPr>
        <p:spPr bwMode="auto">
          <a:xfrm>
            <a:off x="2380054" y="6381576"/>
            <a:ext cx="9906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26400" tIns="144000" rIns="3211200" bIns="0" anchor="ctr"/>
          <a:lstStyle/>
          <a:p>
            <a:pPr algn="r"/>
            <a:r>
              <a:rPr lang="de-DE" sz="1000" b="1" dirty="0" err="1" smtClean="0">
                <a:solidFill>
                  <a:srgbClr val="879BAA"/>
                </a:solidFill>
              </a:rPr>
              <a:t>Restricted</a:t>
            </a:r>
            <a:r>
              <a:rPr lang="de-DE" sz="1000" b="1" dirty="0" smtClean="0">
                <a:solidFill>
                  <a:srgbClr val="879BAA"/>
                </a:solidFill>
              </a:rPr>
              <a:t> © </a:t>
            </a:r>
            <a:r>
              <a:rPr lang="de-DE" sz="1000" b="1" dirty="0">
                <a:solidFill>
                  <a:srgbClr val="879BAA"/>
                </a:solidFill>
              </a:rPr>
              <a:t>Siemens AG </a:t>
            </a:r>
            <a:r>
              <a:rPr lang="de-DE" sz="1000" b="1" dirty="0" smtClean="0">
                <a:solidFill>
                  <a:srgbClr val="879BAA"/>
                </a:solidFill>
              </a:rPr>
              <a:t>2016</a:t>
            </a:r>
            <a:endParaRPr lang="de-DE" sz="1000" b="1" dirty="0">
              <a:solidFill>
                <a:srgbClr val="879BAA"/>
              </a:solidFill>
            </a:endParaRPr>
          </a:p>
        </p:txBody>
      </p:sp>
      <p:sp>
        <p:nvSpPr>
          <p:cNvPr id="65" name="cdtTextBox 11 Id18"/>
          <p:cNvSpPr txBox="1"/>
          <p:nvPr userDrawn="1">
            <p:custDataLst>
              <p:tags r:id="rId55"/>
            </p:custDataLst>
          </p:nvPr>
        </p:nvSpPr>
        <p:spPr>
          <a:xfrm>
            <a:off x="-309843" y="6597650"/>
            <a:ext cx="1433547" cy="260350"/>
          </a:xfrm>
          <a:prstGeom prst="rect">
            <a:avLst/>
          </a:prstGeom>
          <a:noFill/>
        </p:spPr>
        <p:txBody>
          <a:bodyPr wrap="square" lIns="626400" tIns="0" rIns="0" bIns="115200" rtlCol="0" anchor="t" anchorCtr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DE" sz="1000" noProof="0" dirty="0" smtClean="0">
                <a:solidFill>
                  <a:srgbClr val="000000"/>
                </a:solidFill>
              </a:rPr>
              <a:t>Page </a:t>
            </a:r>
            <a:fld id="{91E7552C-A157-4A4F-8E99-698C0325FC94}" type="slidenum">
              <a:rPr lang="de-DE" sz="1000" noProof="0" smtClean="0">
                <a:solidFill>
                  <a:srgbClr val="000000"/>
                </a:solidFill>
              </a:rPr>
              <a:pPr>
                <a:lnSpc>
                  <a:spcPct val="110000"/>
                </a:lnSpc>
                <a:spcBef>
                  <a:spcPts val="0"/>
                </a:spcBef>
              </a:pPr>
              <a:t>‹#›</a:t>
            </a:fld>
            <a:endParaRPr lang="de-DE" sz="1000" noProof="0" dirty="0" smtClean="0">
              <a:solidFill>
                <a:srgbClr val="000000"/>
              </a:solidFill>
            </a:endParaRPr>
          </a:p>
        </p:txBody>
      </p:sp>
      <p:pic>
        <p:nvPicPr>
          <p:cNvPr id="64" name="Grafik 6"/>
          <p:cNvPicPr>
            <a:picLocks noChangeAspect="1"/>
          </p:cNvPicPr>
          <p:nvPr userDrawn="1"/>
        </p:nvPicPr>
        <p:blipFill>
          <a:blip r:embed="rId5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238" y="232019"/>
            <a:ext cx="1462894" cy="76210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  <p:sldLayoutId id="2147483935" r:id="rId12"/>
    <p:sldLayoutId id="2147483936" r:id="rId13"/>
    <p:sldLayoutId id="2147483937" r:id="rId14"/>
    <p:sldLayoutId id="2147483938" r:id="rId15"/>
    <p:sldLayoutId id="2147483939" r:id="rId16"/>
    <p:sldLayoutId id="2147483940" r:id="rId17"/>
    <p:sldLayoutId id="2147483941" r:id="rId18"/>
    <p:sldLayoutId id="2147483942" r:id="rId19"/>
    <p:sldLayoutId id="2147483943" r:id="rId20"/>
    <p:sldLayoutId id="2147483944" r:id="rId21"/>
    <p:sldLayoutId id="2147483945" r:id="rId22"/>
    <p:sldLayoutId id="2147483946" r:id="rId23"/>
    <p:sldLayoutId id="2147483947" r:id="rId24"/>
    <p:sldLayoutId id="2147483948" r:id="rId25"/>
    <p:sldLayoutId id="2147483949" r:id="rId26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9pPr>
    </p:titleStyle>
    <p:bodyStyle>
      <a:lvl1pPr marL="0" indent="0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Arial" pitchFamily="34" charset="0"/>
        <a:buNone/>
        <a:tabLst/>
        <a:defRPr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179388" indent="-177800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Char char="•"/>
        <a:tabLst/>
        <a:defRPr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358775" indent="-177800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Char char="•"/>
        <a:tabLst/>
        <a:defRPr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538163" indent="-177800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Char char="•"/>
        <a:tabLst/>
        <a:defRPr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717550" indent="-177800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Char char="•"/>
        <a:tabLst/>
        <a:defRPr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220788" indent="-1889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6pPr>
      <a:lvl7pPr marL="1677988" indent="-1889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7pPr>
      <a:lvl8pPr marL="2135188" indent="-1889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8pPr>
      <a:lvl9pPr marL="2592388" indent="-1889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90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203.xml"/><Relationship Id="rId18" Type="http://schemas.openxmlformats.org/officeDocument/2006/relationships/tags" Target="../tags/tag208.xml"/><Relationship Id="rId26" Type="http://schemas.openxmlformats.org/officeDocument/2006/relationships/tags" Target="../tags/tag216.xml"/><Relationship Id="rId39" Type="http://schemas.openxmlformats.org/officeDocument/2006/relationships/tags" Target="../tags/tag229.xml"/><Relationship Id="rId21" Type="http://schemas.openxmlformats.org/officeDocument/2006/relationships/tags" Target="../tags/tag211.xml"/><Relationship Id="rId34" Type="http://schemas.openxmlformats.org/officeDocument/2006/relationships/tags" Target="../tags/tag224.xml"/><Relationship Id="rId42" Type="http://schemas.openxmlformats.org/officeDocument/2006/relationships/tags" Target="../tags/tag232.xml"/><Relationship Id="rId47" Type="http://schemas.openxmlformats.org/officeDocument/2006/relationships/tags" Target="../tags/tag237.xml"/><Relationship Id="rId50" Type="http://schemas.openxmlformats.org/officeDocument/2006/relationships/tags" Target="../tags/tag240.xml"/><Relationship Id="rId55" Type="http://schemas.openxmlformats.org/officeDocument/2006/relationships/tags" Target="../tags/tag245.xml"/><Relationship Id="rId63" Type="http://schemas.openxmlformats.org/officeDocument/2006/relationships/tags" Target="../tags/tag253.xml"/><Relationship Id="rId68" Type="http://schemas.openxmlformats.org/officeDocument/2006/relationships/tags" Target="../tags/tag258.xml"/><Relationship Id="rId76" Type="http://schemas.openxmlformats.org/officeDocument/2006/relationships/tags" Target="../tags/tag266.xml"/><Relationship Id="rId84" Type="http://schemas.openxmlformats.org/officeDocument/2006/relationships/tags" Target="../tags/tag274.xml"/><Relationship Id="rId89" Type="http://schemas.openxmlformats.org/officeDocument/2006/relationships/image" Target="../media/image7.png"/><Relationship Id="rId7" Type="http://schemas.openxmlformats.org/officeDocument/2006/relationships/tags" Target="../tags/tag197.xml"/><Relationship Id="rId71" Type="http://schemas.openxmlformats.org/officeDocument/2006/relationships/tags" Target="../tags/tag261.xml"/><Relationship Id="rId92" Type="http://schemas.openxmlformats.org/officeDocument/2006/relationships/image" Target="../media/image10.png"/><Relationship Id="rId2" Type="http://schemas.openxmlformats.org/officeDocument/2006/relationships/tags" Target="../tags/tag192.xml"/><Relationship Id="rId16" Type="http://schemas.openxmlformats.org/officeDocument/2006/relationships/tags" Target="../tags/tag206.xml"/><Relationship Id="rId29" Type="http://schemas.openxmlformats.org/officeDocument/2006/relationships/tags" Target="../tags/tag219.xml"/><Relationship Id="rId11" Type="http://schemas.openxmlformats.org/officeDocument/2006/relationships/tags" Target="../tags/tag201.xml"/><Relationship Id="rId24" Type="http://schemas.openxmlformats.org/officeDocument/2006/relationships/tags" Target="../tags/tag214.xml"/><Relationship Id="rId32" Type="http://schemas.openxmlformats.org/officeDocument/2006/relationships/tags" Target="../tags/tag222.xml"/><Relationship Id="rId37" Type="http://schemas.openxmlformats.org/officeDocument/2006/relationships/tags" Target="../tags/tag227.xml"/><Relationship Id="rId40" Type="http://schemas.openxmlformats.org/officeDocument/2006/relationships/tags" Target="../tags/tag230.xml"/><Relationship Id="rId45" Type="http://schemas.openxmlformats.org/officeDocument/2006/relationships/tags" Target="../tags/tag235.xml"/><Relationship Id="rId53" Type="http://schemas.openxmlformats.org/officeDocument/2006/relationships/tags" Target="../tags/tag243.xml"/><Relationship Id="rId58" Type="http://schemas.openxmlformats.org/officeDocument/2006/relationships/tags" Target="../tags/tag248.xml"/><Relationship Id="rId66" Type="http://schemas.openxmlformats.org/officeDocument/2006/relationships/tags" Target="../tags/tag256.xml"/><Relationship Id="rId74" Type="http://schemas.openxmlformats.org/officeDocument/2006/relationships/tags" Target="../tags/tag264.xml"/><Relationship Id="rId79" Type="http://schemas.openxmlformats.org/officeDocument/2006/relationships/tags" Target="../tags/tag269.xml"/><Relationship Id="rId87" Type="http://schemas.openxmlformats.org/officeDocument/2006/relationships/slideLayout" Target="../slideLayouts/slideLayout5.xml"/><Relationship Id="rId5" Type="http://schemas.openxmlformats.org/officeDocument/2006/relationships/tags" Target="../tags/tag195.xml"/><Relationship Id="rId61" Type="http://schemas.openxmlformats.org/officeDocument/2006/relationships/tags" Target="../tags/tag251.xml"/><Relationship Id="rId82" Type="http://schemas.openxmlformats.org/officeDocument/2006/relationships/tags" Target="../tags/tag272.xml"/><Relationship Id="rId90" Type="http://schemas.openxmlformats.org/officeDocument/2006/relationships/image" Target="../media/image8.png"/><Relationship Id="rId95" Type="http://schemas.openxmlformats.org/officeDocument/2006/relationships/image" Target="../media/image13.png"/><Relationship Id="rId19" Type="http://schemas.openxmlformats.org/officeDocument/2006/relationships/tags" Target="../tags/tag209.xml"/><Relationship Id="rId14" Type="http://schemas.openxmlformats.org/officeDocument/2006/relationships/tags" Target="../tags/tag204.xml"/><Relationship Id="rId22" Type="http://schemas.openxmlformats.org/officeDocument/2006/relationships/tags" Target="../tags/tag212.xml"/><Relationship Id="rId27" Type="http://schemas.openxmlformats.org/officeDocument/2006/relationships/tags" Target="../tags/tag217.xml"/><Relationship Id="rId30" Type="http://schemas.openxmlformats.org/officeDocument/2006/relationships/tags" Target="../tags/tag220.xml"/><Relationship Id="rId35" Type="http://schemas.openxmlformats.org/officeDocument/2006/relationships/tags" Target="../tags/tag225.xml"/><Relationship Id="rId43" Type="http://schemas.openxmlformats.org/officeDocument/2006/relationships/tags" Target="../tags/tag233.xml"/><Relationship Id="rId48" Type="http://schemas.openxmlformats.org/officeDocument/2006/relationships/tags" Target="../tags/tag238.xml"/><Relationship Id="rId56" Type="http://schemas.openxmlformats.org/officeDocument/2006/relationships/tags" Target="../tags/tag246.xml"/><Relationship Id="rId64" Type="http://schemas.openxmlformats.org/officeDocument/2006/relationships/tags" Target="../tags/tag254.xml"/><Relationship Id="rId69" Type="http://schemas.openxmlformats.org/officeDocument/2006/relationships/tags" Target="../tags/tag259.xml"/><Relationship Id="rId77" Type="http://schemas.openxmlformats.org/officeDocument/2006/relationships/tags" Target="../tags/tag267.xml"/><Relationship Id="rId8" Type="http://schemas.openxmlformats.org/officeDocument/2006/relationships/tags" Target="../tags/tag198.xml"/><Relationship Id="rId51" Type="http://schemas.openxmlformats.org/officeDocument/2006/relationships/tags" Target="../tags/tag241.xml"/><Relationship Id="rId72" Type="http://schemas.openxmlformats.org/officeDocument/2006/relationships/tags" Target="../tags/tag262.xml"/><Relationship Id="rId80" Type="http://schemas.openxmlformats.org/officeDocument/2006/relationships/tags" Target="../tags/tag270.xml"/><Relationship Id="rId85" Type="http://schemas.openxmlformats.org/officeDocument/2006/relationships/tags" Target="../tags/tag275.xml"/><Relationship Id="rId93" Type="http://schemas.openxmlformats.org/officeDocument/2006/relationships/image" Target="../media/image11.png"/><Relationship Id="rId3" Type="http://schemas.openxmlformats.org/officeDocument/2006/relationships/tags" Target="../tags/tag193.xml"/><Relationship Id="rId12" Type="http://schemas.openxmlformats.org/officeDocument/2006/relationships/tags" Target="../tags/tag202.xml"/><Relationship Id="rId17" Type="http://schemas.openxmlformats.org/officeDocument/2006/relationships/tags" Target="../tags/tag207.xml"/><Relationship Id="rId25" Type="http://schemas.openxmlformats.org/officeDocument/2006/relationships/tags" Target="../tags/tag215.xml"/><Relationship Id="rId33" Type="http://schemas.openxmlformats.org/officeDocument/2006/relationships/tags" Target="../tags/tag223.xml"/><Relationship Id="rId38" Type="http://schemas.openxmlformats.org/officeDocument/2006/relationships/tags" Target="../tags/tag228.xml"/><Relationship Id="rId46" Type="http://schemas.openxmlformats.org/officeDocument/2006/relationships/tags" Target="../tags/tag236.xml"/><Relationship Id="rId59" Type="http://schemas.openxmlformats.org/officeDocument/2006/relationships/tags" Target="../tags/tag249.xml"/><Relationship Id="rId67" Type="http://schemas.openxmlformats.org/officeDocument/2006/relationships/tags" Target="../tags/tag257.xml"/><Relationship Id="rId20" Type="http://schemas.openxmlformats.org/officeDocument/2006/relationships/tags" Target="../tags/tag210.xml"/><Relationship Id="rId41" Type="http://schemas.openxmlformats.org/officeDocument/2006/relationships/tags" Target="../tags/tag231.xml"/><Relationship Id="rId54" Type="http://schemas.openxmlformats.org/officeDocument/2006/relationships/tags" Target="../tags/tag244.xml"/><Relationship Id="rId62" Type="http://schemas.openxmlformats.org/officeDocument/2006/relationships/tags" Target="../tags/tag252.xml"/><Relationship Id="rId70" Type="http://schemas.openxmlformats.org/officeDocument/2006/relationships/tags" Target="../tags/tag260.xml"/><Relationship Id="rId75" Type="http://schemas.openxmlformats.org/officeDocument/2006/relationships/tags" Target="../tags/tag265.xml"/><Relationship Id="rId83" Type="http://schemas.openxmlformats.org/officeDocument/2006/relationships/tags" Target="../tags/tag273.xml"/><Relationship Id="rId88" Type="http://schemas.openxmlformats.org/officeDocument/2006/relationships/image" Target="../media/image6.emf"/><Relationship Id="rId91" Type="http://schemas.openxmlformats.org/officeDocument/2006/relationships/image" Target="../media/image9.png"/><Relationship Id="rId1" Type="http://schemas.openxmlformats.org/officeDocument/2006/relationships/tags" Target="../tags/tag191.xml"/><Relationship Id="rId6" Type="http://schemas.openxmlformats.org/officeDocument/2006/relationships/tags" Target="../tags/tag196.xml"/><Relationship Id="rId15" Type="http://schemas.openxmlformats.org/officeDocument/2006/relationships/tags" Target="../tags/tag205.xml"/><Relationship Id="rId23" Type="http://schemas.openxmlformats.org/officeDocument/2006/relationships/tags" Target="../tags/tag213.xml"/><Relationship Id="rId28" Type="http://schemas.openxmlformats.org/officeDocument/2006/relationships/tags" Target="../tags/tag218.xml"/><Relationship Id="rId36" Type="http://schemas.openxmlformats.org/officeDocument/2006/relationships/tags" Target="../tags/tag226.xml"/><Relationship Id="rId49" Type="http://schemas.openxmlformats.org/officeDocument/2006/relationships/tags" Target="../tags/tag239.xml"/><Relationship Id="rId57" Type="http://schemas.openxmlformats.org/officeDocument/2006/relationships/tags" Target="../tags/tag247.xml"/><Relationship Id="rId10" Type="http://schemas.openxmlformats.org/officeDocument/2006/relationships/tags" Target="../tags/tag200.xml"/><Relationship Id="rId31" Type="http://schemas.openxmlformats.org/officeDocument/2006/relationships/tags" Target="../tags/tag221.xml"/><Relationship Id="rId44" Type="http://schemas.openxmlformats.org/officeDocument/2006/relationships/tags" Target="../tags/tag234.xml"/><Relationship Id="rId52" Type="http://schemas.openxmlformats.org/officeDocument/2006/relationships/tags" Target="../tags/tag242.xml"/><Relationship Id="rId60" Type="http://schemas.openxmlformats.org/officeDocument/2006/relationships/tags" Target="../tags/tag250.xml"/><Relationship Id="rId65" Type="http://schemas.openxmlformats.org/officeDocument/2006/relationships/tags" Target="../tags/tag255.xml"/><Relationship Id="rId73" Type="http://schemas.openxmlformats.org/officeDocument/2006/relationships/tags" Target="../tags/tag263.xml"/><Relationship Id="rId78" Type="http://schemas.openxmlformats.org/officeDocument/2006/relationships/tags" Target="../tags/tag268.xml"/><Relationship Id="rId81" Type="http://schemas.openxmlformats.org/officeDocument/2006/relationships/tags" Target="../tags/tag271.xml"/><Relationship Id="rId86" Type="http://schemas.openxmlformats.org/officeDocument/2006/relationships/tags" Target="../tags/tag276.xml"/><Relationship Id="rId94" Type="http://schemas.openxmlformats.org/officeDocument/2006/relationships/image" Target="../media/image12.png"/><Relationship Id="rId4" Type="http://schemas.openxmlformats.org/officeDocument/2006/relationships/tags" Target="../tags/tag194.xml"/><Relationship Id="rId9" Type="http://schemas.openxmlformats.org/officeDocument/2006/relationships/tags" Target="../tags/tag199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289.xml"/><Relationship Id="rId18" Type="http://schemas.openxmlformats.org/officeDocument/2006/relationships/tags" Target="../tags/tag294.xml"/><Relationship Id="rId26" Type="http://schemas.openxmlformats.org/officeDocument/2006/relationships/image" Target="../media/image20.jpeg"/><Relationship Id="rId39" Type="http://schemas.openxmlformats.org/officeDocument/2006/relationships/image" Target="../media/image33.png"/><Relationship Id="rId21" Type="http://schemas.openxmlformats.org/officeDocument/2006/relationships/image" Target="../media/image15.png"/><Relationship Id="rId34" Type="http://schemas.openxmlformats.org/officeDocument/2006/relationships/image" Target="../media/image28.png"/><Relationship Id="rId42" Type="http://schemas.openxmlformats.org/officeDocument/2006/relationships/image" Target="../media/image36.png"/><Relationship Id="rId47" Type="http://schemas.openxmlformats.org/officeDocument/2006/relationships/image" Target="../media/image41.png"/><Relationship Id="rId50" Type="http://schemas.openxmlformats.org/officeDocument/2006/relationships/image" Target="../media/image44.png"/><Relationship Id="rId55" Type="http://schemas.openxmlformats.org/officeDocument/2006/relationships/image" Target="../media/image49.png"/><Relationship Id="rId7" Type="http://schemas.openxmlformats.org/officeDocument/2006/relationships/tags" Target="../tags/tag283.xml"/><Relationship Id="rId12" Type="http://schemas.openxmlformats.org/officeDocument/2006/relationships/tags" Target="../tags/tag288.xml"/><Relationship Id="rId17" Type="http://schemas.openxmlformats.org/officeDocument/2006/relationships/tags" Target="../tags/tag293.xml"/><Relationship Id="rId25" Type="http://schemas.openxmlformats.org/officeDocument/2006/relationships/image" Target="../media/image19.jpeg"/><Relationship Id="rId33" Type="http://schemas.openxmlformats.org/officeDocument/2006/relationships/image" Target="../media/image27.png"/><Relationship Id="rId38" Type="http://schemas.openxmlformats.org/officeDocument/2006/relationships/image" Target="../media/image32.png"/><Relationship Id="rId46" Type="http://schemas.openxmlformats.org/officeDocument/2006/relationships/image" Target="../media/image40.png"/><Relationship Id="rId2" Type="http://schemas.openxmlformats.org/officeDocument/2006/relationships/tags" Target="../tags/tag278.xml"/><Relationship Id="rId16" Type="http://schemas.openxmlformats.org/officeDocument/2006/relationships/tags" Target="../tags/tag292.xml"/><Relationship Id="rId20" Type="http://schemas.openxmlformats.org/officeDocument/2006/relationships/image" Target="../media/image14.png"/><Relationship Id="rId29" Type="http://schemas.openxmlformats.org/officeDocument/2006/relationships/image" Target="../media/image23.jpeg"/><Relationship Id="rId41" Type="http://schemas.openxmlformats.org/officeDocument/2006/relationships/image" Target="../media/image35.png"/><Relationship Id="rId54" Type="http://schemas.openxmlformats.org/officeDocument/2006/relationships/image" Target="../media/image48.png"/><Relationship Id="rId1" Type="http://schemas.openxmlformats.org/officeDocument/2006/relationships/tags" Target="../tags/tag277.xml"/><Relationship Id="rId6" Type="http://schemas.openxmlformats.org/officeDocument/2006/relationships/tags" Target="../tags/tag282.xml"/><Relationship Id="rId11" Type="http://schemas.openxmlformats.org/officeDocument/2006/relationships/tags" Target="../tags/tag287.xml"/><Relationship Id="rId24" Type="http://schemas.openxmlformats.org/officeDocument/2006/relationships/image" Target="../media/image18.png"/><Relationship Id="rId32" Type="http://schemas.openxmlformats.org/officeDocument/2006/relationships/image" Target="../media/image26.png"/><Relationship Id="rId37" Type="http://schemas.openxmlformats.org/officeDocument/2006/relationships/image" Target="../media/image31.png"/><Relationship Id="rId40" Type="http://schemas.openxmlformats.org/officeDocument/2006/relationships/image" Target="../media/image34.png"/><Relationship Id="rId45" Type="http://schemas.openxmlformats.org/officeDocument/2006/relationships/image" Target="../media/image39.png"/><Relationship Id="rId53" Type="http://schemas.openxmlformats.org/officeDocument/2006/relationships/image" Target="../media/image47.png"/><Relationship Id="rId58" Type="http://schemas.openxmlformats.org/officeDocument/2006/relationships/image" Target="../media/image52.png"/><Relationship Id="rId5" Type="http://schemas.openxmlformats.org/officeDocument/2006/relationships/tags" Target="../tags/tag281.xml"/><Relationship Id="rId15" Type="http://schemas.openxmlformats.org/officeDocument/2006/relationships/tags" Target="../tags/tag291.xml"/><Relationship Id="rId23" Type="http://schemas.openxmlformats.org/officeDocument/2006/relationships/image" Target="../media/image17.png"/><Relationship Id="rId28" Type="http://schemas.openxmlformats.org/officeDocument/2006/relationships/image" Target="../media/image22.jpeg"/><Relationship Id="rId36" Type="http://schemas.openxmlformats.org/officeDocument/2006/relationships/image" Target="../media/image30.png"/><Relationship Id="rId49" Type="http://schemas.openxmlformats.org/officeDocument/2006/relationships/image" Target="../media/image43.png"/><Relationship Id="rId57" Type="http://schemas.openxmlformats.org/officeDocument/2006/relationships/image" Target="../media/image51.png"/><Relationship Id="rId10" Type="http://schemas.openxmlformats.org/officeDocument/2006/relationships/tags" Target="../tags/tag286.xml"/><Relationship Id="rId19" Type="http://schemas.openxmlformats.org/officeDocument/2006/relationships/slideLayout" Target="../slideLayouts/slideLayout25.xml"/><Relationship Id="rId31" Type="http://schemas.openxmlformats.org/officeDocument/2006/relationships/image" Target="../media/image25.png"/><Relationship Id="rId44" Type="http://schemas.openxmlformats.org/officeDocument/2006/relationships/image" Target="../media/image38.png"/><Relationship Id="rId52" Type="http://schemas.openxmlformats.org/officeDocument/2006/relationships/image" Target="../media/image46.png"/><Relationship Id="rId4" Type="http://schemas.openxmlformats.org/officeDocument/2006/relationships/tags" Target="../tags/tag280.xml"/><Relationship Id="rId9" Type="http://schemas.openxmlformats.org/officeDocument/2006/relationships/tags" Target="../tags/tag285.xml"/><Relationship Id="rId14" Type="http://schemas.openxmlformats.org/officeDocument/2006/relationships/tags" Target="../tags/tag290.xml"/><Relationship Id="rId22" Type="http://schemas.openxmlformats.org/officeDocument/2006/relationships/image" Target="../media/image16.png"/><Relationship Id="rId27" Type="http://schemas.openxmlformats.org/officeDocument/2006/relationships/image" Target="../media/image21.jpeg"/><Relationship Id="rId30" Type="http://schemas.openxmlformats.org/officeDocument/2006/relationships/image" Target="../media/image24.png"/><Relationship Id="rId35" Type="http://schemas.openxmlformats.org/officeDocument/2006/relationships/image" Target="../media/image29.png"/><Relationship Id="rId43" Type="http://schemas.openxmlformats.org/officeDocument/2006/relationships/image" Target="../media/image37.png"/><Relationship Id="rId48" Type="http://schemas.openxmlformats.org/officeDocument/2006/relationships/image" Target="../media/image42.png"/><Relationship Id="rId56" Type="http://schemas.openxmlformats.org/officeDocument/2006/relationships/image" Target="../media/image50.png"/><Relationship Id="rId8" Type="http://schemas.openxmlformats.org/officeDocument/2006/relationships/tags" Target="../tags/tag284.xml"/><Relationship Id="rId51" Type="http://schemas.openxmlformats.org/officeDocument/2006/relationships/image" Target="../media/image45.png"/><Relationship Id="rId3" Type="http://schemas.openxmlformats.org/officeDocument/2006/relationships/tags" Target="../tags/tag27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57.jpeg"/><Relationship Id="rId5" Type="http://schemas.openxmlformats.org/officeDocument/2006/relationships/image" Target="../media/image56.png"/><Relationship Id="rId4" Type="http://schemas.openxmlformats.org/officeDocument/2006/relationships/image" Target="../media/image5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8" name="Picture 5" descr="THE Key Visual - Small Version"/>
          <p:cNvPicPr>
            <a:picLocks noChangeAspect="1" noChangeArrowheads="1"/>
          </p:cNvPicPr>
          <p:nvPr/>
        </p:nvPicPr>
        <p:blipFill>
          <a:blip r:embed="rId2" cstate="print"/>
          <a:srcRect t="6377"/>
          <a:stretch>
            <a:fillRect/>
          </a:stretch>
        </p:blipFill>
        <p:spPr bwMode="auto">
          <a:xfrm>
            <a:off x="569930" y="1856232"/>
            <a:ext cx="8893175" cy="4365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el 6"/>
          <p:cNvSpPr txBox="1">
            <a:spLocks/>
          </p:cNvSpPr>
          <p:nvPr/>
        </p:nvSpPr>
        <p:spPr bwMode="auto">
          <a:xfrm>
            <a:off x="878022" y="3602736"/>
            <a:ext cx="6647490" cy="2375079"/>
          </a:xfrm>
          <a:prstGeom prst="rect">
            <a:avLst/>
          </a:prstGeom>
          <a:solidFill>
            <a:srgbClr val="41AAAA">
              <a:alpha val="92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396000" rIns="2124000" bIns="2340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dirty="0" smtClean="0">
                <a:solidFill>
                  <a:schemeClr val="bg1"/>
                </a:solidFill>
                <a:ea typeface="+mj-ea"/>
                <a:cs typeface="Arial" pitchFamily="34" charset="0"/>
              </a:rPr>
              <a:t>Renewable Cities</a:t>
            </a:r>
            <a:br>
              <a:rPr lang="en-US" sz="3600" kern="0" dirty="0" smtClean="0">
                <a:solidFill>
                  <a:schemeClr val="bg1"/>
                </a:solidFill>
                <a:ea typeface="+mj-ea"/>
                <a:cs typeface="Arial" pitchFamily="34" charset="0"/>
              </a:rPr>
            </a:b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Lucy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Casacia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b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VP Cities and Infrastructure Projects </a:t>
            </a:r>
            <a:b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b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May 18, 2017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061112077"/>
              </p:ext>
            </p:extLst>
          </p:nvPr>
        </p:nvGraphicFramePr>
        <p:xfrm>
          <a:off x="1742" y="1592"/>
          <a:ext cx="1719" cy="1587"/>
        </p:xfrm>
        <a:graphic>
          <a:graphicData uri="http://schemas.openxmlformats.org/presentationml/2006/ole">
            <p:oleObj spid="_x0000_s711682" name="think-cell Folie" r:id="rId4" imgW="207" imgH="207" progId="">
              <p:embed/>
            </p:oleObj>
          </a:graphicData>
        </a:graphic>
      </p:graphicFrame>
      <p:sp>
        <p:nvSpPr>
          <p:cNvPr id="18" name="Rectangle 17"/>
          <p:cNvSpPr/>
          <p:nvPr/>
        </p:nvSpPr>
        <p:spPr bwMode="auto">
          <a:xfrm>
            <a:off x="8125610" y="1412875"/>
            <a:ext cx="1501495" cy="47498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  <a:extLst/>
        </p:spPr>
        <p:txBody>
          <a:bodyPr wrap="square" lIns="108000" tIns="72000" rIns="108000" bIns="72000" numCol="1" spcCol="72000" rtlCol="0" anchor="t">
            <a:noAutofit/>
          </a:bodyPr>
          <a:lstStyle/>
          <a:p>
            <a:pPr algn="ctr" fontAlgn="base">
              <a:spcBef>
                <a:spcPts val="600"/>
              </a:spcBef>
              <a:spcAft>
                <a:spcPct val="0"/>
              </a:spcAft>
              <a:buFont typeface="Wingdings" charset="0"/>
              <a:buNone/>
            </a:pPr>
            <a:r>
              <a:rPr lang="en-US" sz="1400" b="1" dirty="0">
                <a:solidFill>
                  <a:srgbClr val="FFFFFF"/>
                </a:solidFill>
                <a:ea typeface="ＭＳ Ｐゴシック" charset="-128"/>
              </a:rPr>
              <a:t>Advantages</a:t>
            </a:r>
          </a:p>
        </p:txBody>
      </p:sp>
      <p:grpSp>
        <p:nvGrpSpPr>
          <p:cNvPr id="3" name="Gruppieren 3"/>
          <p:cNvGrpSpPr/>
          <p:nvPr>
            <p:custDataLst>
              <p:tags r:id="rId2"/>
            </p:custDataLst>
          </p:nvPr>
        </p:nvGrpSpPr>
        <p:grpSpPr>
          <a:xfrm>
            <a:off x="8236186" y="1947347"/>
            <a:ext cx="1319326" cy="4104000"/>
            <a:chOff x="7562730" y="2132776"/>
            <a:chExt cx="1123807" cy="3717417"/>
          </a:xfrm>
          <a:solidFill>
            <a:schemeClr val="accent2"/>
          </a:solidFill>
        </p:grpSpPr>
        <p:sp>
          <p:nvSpPr>
            <p:cNvPr id="36" name="Inhaltsplatzhalter 3"/>
            <p:cNvSpPr txBox="1">
              <a:spLocks/>
            </p:cNvSpPr>
            <p:nvPr/>
          </p:nvSpPr>
          <p:spPr>
            <a:xfrm>
              <a:off x="7562730" y="2132776"/>
              <a:ext cx="1123807" cy="67336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wrap="none" lIns="108000" tIns="72000" rIns="108000" bIns="72000" anchor="b"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</a:pPr>
              <a:r>
                <a:rPr lang="en-US" sz="1400" kern="0" dirty="0">
                  <a:solidFill>
                    <a:srgbClr val="006487"/>
                  </a:solidFill>
                  <a:ea typeface="ＭＳ Ｐゴシック" charset="-128"/>
                  <a:cs typeface="Arial" pitchFamily="34" charset="0"/>
                </a:rPr>
                <a:t>Intelligence</a:t>
              </a:r>
            </a:p>
          </p:txBody>
        </p:sp>
        <p:sp>
          <p:nvSpPr>
            <p:cNvPr id="37" name="Inhaltsplatzhalter 3"/>
            <p:cNvSpPr txBox="1">
              <a:spLocks/>
            </p:cNvSpPr>
            <p:nvPr/>
          </p:nvSpPr>
          <p:spPr>
            <a:xfrm>
              <a:off x="7562730" y="2893790"/>
              <a:ext cx="1123807" cy="67336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wrap="none" lIns="108000" tIns="72000" rIns="108000" bIns="72000" anchor="b"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</a:pPr>
              <a:r>
                <a:rPr lang="en-US" sz="1400" kern="0" dirty="0">
                  <a:solidFill>
                    <a:srgbClr val="006487"/>
                  </a:solidFill>
                  <a:ea typeface="ＭＳ Ｐゴシック" charset="-128"/>
                  <a:cs typeface="Arial" pitchFamily="34" charset="0"/>
                </a:rPr>
                <a:t>Connectivity</a:t>
              </a:r>
            </a:p>
          </p:txBody>
        </p:sp>
        <p:sp>
          <p:nvSpPr>
            <p:cNvPr id="38" name="Inhaltsplatzhalter 3"/>
            <p:cNvSpPr txBox="1">
              <a:spLocks/>
            </p:cNvSpPr>
            <p:nvPr/>
          </p:nvSpPr>
          <p:spPr>
            <a:xfrm>
              <a:off x="7562730" y="5176830"/>
              <a:ext cx="1123807" cy="67336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wrap="none" lIns="108000" tIns="72000" rIns="108000" bIns="72000" anchor="b"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</a:pPr>
              <a:r>
                <a:rPr lang="en-US" sz="1400" kern="0" dirty="0">
                  <a:solidFill>
                    <a:srgbClr val="006487"/>
                  </a:solidFill>
                  <a:ea typeface="ＭＳ Ｐゴシック" charset="-128"/>
                  <a:cs typeface="Arial" pitchFamily="34" charset="0"/>
                </a:rPr>
                <a:t>Flexibility</a:t>
              </a:r>
            </a:p>
          </p:txBody>
        </p:sp>
        <p:sp>
          <p:nvSpPr>
            <p:cNvPr id="39" name="Inhaltsplatzhalter 3"/>
            <p:cNvSpPr txBox="1">
              <a:spLocks/>
            </p:cNvSpPr>
            <p:nvPr/>
          </p:nvSpPr>
          <p:spPr>
            <a:xfrm>
              <a:off x="7562730" y="4415818"/>
              <a:ext cx="1123807" cy="67336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wrap="none" lIns="108000" tIns="72000" rIns="108000" bIns="72000" anchor="b"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</a:pPr>
              <a:r>
                <a:rPr lang="en-US" sz="1400" kern="0" dirty="0">
                  <a:solidFill>
                    <a:srgbClr val="006487"/>
                  </a:solidFill>
                  <a:ea typeface="ＭＳ Ｐゴシック" charset="-128"/>
                  <a:cs typeface="Arial" pitchFamily="34" charset="0"/>
                </a:rPr>
                <a:t>Transparency</a:t>
              </a:r>
            </a:p>
          </p:txBody>
        </p:sp>
        <p:sp>
          <p:nvSpPr>
            <p:cNvPr id="40" name="Inhaltsplatzhalter 3"/>
            <p:cNvSpPr txBox="1">
              <a:spLocks/>
            </p:cNvSpPr>
            <p:nvPr/>
          </p:nvSpPr>
          <p:spPr>
            <a:xfrm>
              <a:off x="7562730" y="3654804"/>
              <a:ext cx="1123807" cy="67336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wrap="none" lIns="108000" tIns="72000" rIns="108000" bIns="72000" anchor="b"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</a:pPr>
              <a:r>
                <a:rPr lang="en-US" sz="1400" kern="0" dirty="0">
                  <a:solidFill>
                    <a:srgbClr val="006487"/>
                  </a:solidFill>
                  <a:ea typeface="ＭＳ Ｐゴシック" charset="-128"/>
                  <a:cs typeface="Arial" pitchFamily="34" charset="0"/>
                </a:rPr>
                <a:t>Efficiency </a:t>
              </a:r>
            </a:p>
          </p:txBody>
        </p:sp>
      </p:grpSp>
      <p:sp>
        <p:nvSpPr>
          <p:cNvPr id="56" name="Rectangle 55"/>
          <p:cNvSpPr/>
          <p:nvPr/>
        </p:nvSpPr>
        <p:spPr bwMode="auto">
          <a:xfrm>
            <a:off x="2092904" y="4237775"/>
            <a:ext cx="1352174" cy="19249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square" lIns="108000" tIns="468047" rIns="108000" bIns="72000" numCol="1" spcCol="72000" rtlCol="0" anchor="t">
            <a:no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  <a:buFont typeface="Wingdings" charset="0"/>
              <a:buNone/>
            </a:pPr>
            <a:r>
              <a:rPr lang="en-US" sz="1400" b="1" dirty="0">
                <a:solidFill>
                  <a:srgbClr val="006487"/>
                </a:solidFill>
                <a:ea typeface="ＭＳ Ｐゴシック" charset="-128"/>
              </a:rPr>
              <a:t>Logistics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  <a:buFont typeface="Wingdings" charset="0"/>
              <a:buNone/>
            </a:pPr>
            <a:r>
              <a:rPr lang="en-US" sz="1300" dirty="0">
                <a:solidFill>
                  <a:srgbClr val="000000"/>
                </a:solidFill>
                <a:ea typeface="ＭＳ Ｐゴシック" charset="-128"/>
              </a:rPr>
              <a:t>Smart logistics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3601085" y="4237775"/>
            <a:ext cx="1352174" cy="19249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square" lIns="108000" tIns="468047" rIns="108000" bIns="72000" numCol="1" spcCol="72000" rtlCol="0" anchor="t">
            <a:no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  <a:buFont typeface="Wingdings" charset="0"/>
              <a:buNone/>
            </a:pPr>
            <a:r>
              <a:rPr lang="en-US" sz="1400" b="1" dirty="0">
                <a:solidFill>
                  <a:srgbClr val="006487"/>
                </a:solidFill>
                <a:ea typeface="ＭＳ Ｐゴシック" charset="-128"/>
              </a:rPr>
              <a:t>Buildings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  <a:buFont typeface="Wingdings" charset="0"/>
              <a:buNone/>
            </a:pPr>
            <a:r>
              <a:rPr lang="en-US" sz="1300" dirty="0">
                <a:solidFill>
                  <a:srgbClr val="000000"/>
                </a:solidFill>
                <a:ea typeface="ＭＳ Ｐゴシック" charset="-128"/>
              </a:rPr>
              <a:t>Smart buildings/      intelligent infrastructure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5109255" y="4237775"/>
            <a:ext cx="1352174" cy="19249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square" lIns="108000" tIns="468047" rIns="108000" bIns="72000" numCol="1" spcCol="72000" rtlCol="0" anchor="t">
            <a:no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  <a:buFont typeface="Wingdings" charset="0"/>
              <a:buNone/>
            </a:pPr>
            <a:r>
              <a:rPr lang="en-US" sz="1400" b="1" dirty="0">
                <a:solidFill>
                  <a:srgbClr val="006487"/>
                </a:solidFill>
                <a:ea typeface="ＭＳ Ｐゴシック" charset="-128"/>
              </a:rPr>
              <a:t>Living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  <a:buFont typeface="Wingdings" charset="0"/>
              <a:buNone/>
            </a:pPr>
            <a:r>
              <a:rPr lang="en-US" sz="1300" dirty="0">
                <a:solidFill>
                  <a:srgbClr val="000000"/>
                </a:solidFill>
                <a:ea typeface="ＭＳ Ｐゴシック" charset="-128"/>
              </a:rPr>
              <a:t>Smart home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6617434" y="4237775"/>
            <a:ext cx="1352174" cy="19249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square" lIns="108000" tIns="468047" rIns="108000" bIns="72000" numCol="1" spcCol="72000" rtlCol="0" anchor="t">
            <a:no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  <a:buFont typeface="Wingdings" charset="0"/>
              <a:buNone/>
            </a:pPr>
            <a:r>
              <a:rPr lang="en-US" sz="1400" b="1" dirty="0">
                <a:solidFill>
                  <a:srgbClr val="006487"/>
                </a:solidFill>
                <a:ea typeface="ＭＳ Ｐゴシック" charset="-128"/>
              </a:rPr>
              <a:t>…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2092904" y="1412875"/>
            <a:ext cx="1352174" cy="19249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square" lIns="108000" tIns="72000" rIns="108000" bIns="72000" numCol="1" spcCol="72000" rtlCol="0" anchor="t">
            <a:no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  <a:buFont typeface="Wingdings" charset="0"/>
              <a:buNone/>
            </a:pPr>
            <a:r>
              <a:rPr lang="en-US" sz="1400" b="1" dirty="0">
                <a:solidFill>
                  <a:srgbClr val="006487"/>
                </a:solidFill>
                <a:ea typeface="ＭＳ Ｐゴシック" charset="-128"/>
              </a:rPr>
              <a:t>Manu-</a:t>
            </a:r>
            <a:r>
              <a:rPr lang="en-US" sz="1400" b="1" dirty="0" err="1">
                <a:solidFill>
                  <a:srgbClr val="006487"/>
                </a:solidFill>
                <a:ea typeface="ＭＳ Ｐゴシック" charset="-128"/>
              </a:rPr>
              <a:t>facturing</a:t>
            </a:r>
            <a:endParaRPr lang="en-US" sz="1400" b="1" dirty="0">
              <a:solidFill>
                <a:srgbClr val="006487"/>
              </a:solidFill>
              <a:ea typeface="ＭＳ Ｐゴシック" charset="-128"/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  <a:buFont typeface="Wingdings" charset="0"/>
              <a:buNone/>
            </a:pPr>
            <a:r>
              <a:rPr lang="en-US" sz="1300" dirty="0">
                <a:solidFill>
                  <a:srgbClr val="000000"/>
                </a:solidFill>
                <a:ea typeface="ＭＳ Ｐゴシック" charset="-128"/>
              </a:rPr>
              <a:t>Smart factory/ </a:t>
            </a:r>
            <a:r>
              <a:rPr lang="en-US" sz="1300" dirty="0" err="1">
                <a:solidFill>
                  <a:srgbClr val="000000"/>
                </a:solidFill>
                <a:ea typeface="ＭＳ Ｐゴシック" charset="-128"/>
              </a:rPr>
              <a:t>Industrie</a:t>
            </a:r>
            <a:r>
              <a:rPr lang="en-US" sz="1300" dirty="0">
                <a:solidFill>
                  <a:srgbClr val="000000"/>
                </a:solidFill>
                <a:ea typeface="ＭＳ Ｐゴシック" charset="-128"/>
              </a:rPr>
              <a:t> 4.0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3601085" y="1412875"/>
            <a:ext cx="1352174" cy="19249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square" lIns="108000" tIns="72000" rIns="108000" bIns="72000" numCol="1" spcCol="72000" rtlCol="0" anchor="t">
            <a:no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  <a:buFont typeface="Wingdings" charset="0"/>
              <a:buNone/>
            </a:pPr>
            <a:r>
              <a:rPr lang="en-US" sz="1400" b="1" dirty="0">
                <a:solidFill>
                  <a:srgbClr val="006487"/>
                </a:solidFill>
                <a:ea typeface="ＭＳ Ｐゴシック" charset="-128"/>
              </a:rPr>
              <a:t>Energy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  <a:buFont typeface="Wingdings" charset="0"/>
              <a:buNone/>
            </a:pPr>
            <a:r>
              <a:rPr lang="en-US" sz="1400" b="1" dirty="0">
                <a:solidFill>
                  <a:srgbClr val="006487"/>
                </a:solidFill>
                <a:ea typeface="ＭＳ Ｐゴシック" charset="-128"/>
              </a:rPr>
              <a:t/>
            </a:r>
            <a:br>
              <a:rPr lang="en-US" sz="1400" b="1" dirty="0">
                <a:solidFill>
                  <a:srgbClr val="006487"/>
                </a:solidFill>
                <a:ea typeface="ＭＳ Ｐゴシック" charset="-128"/>
              </a:rPr>
            </a:br>
            <a:r>
              <a:rPr lang="en-US" sz="1300" dirty="0">
                <a:solidFill>
                  <a:srgbClr val="000000"/>
                </a:solidFill>
                <a:ea typeface="ＭＳ Ｐゴシック" charset="-128"/>
              </a:rPr>
              <a:t>Smart grid/</a:t>
            </a:r>
            <a:br>
              <a:rPr lang="en-US" sz="1300" dirty="0">
                <a:solidFill>
                  <a:srgbClr val="000000"/>
                </a:solidFill>
                <a:ea typeface="ＭＳ Ｐゴシック" charset="-128"/>
              </a:rPr>
            </a:br>
            <a:r>
              <a:rPr lang="en-US" sz="1300" dirty="0">
                <a:solidFill>
                  <a:srgbClr val="000000"/>
                </a:solidFill>
                <a:ea typeface="ＭＳ Ｐゴシック" charset="-128"/>
              </a:rPr>
              <a:t>intelligent   infrastructure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5109255" y="1412875"/>
            <a:ext cx="1352174" cy="19249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square" lIns="108000" tIns="72000" rIns="108000" bIns="72000" numCol="1" spcCol="72000" rtlCol="0" anchor="t">
            <a:no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  <a:buFont typeface="Wingdings" charset="0"/>
              <a:buNone/>
            </a:pPr>
            <a:r>
              <a:rPr lang="en-US" sz="1400" b="1" dirty="0">
                <a:solidFill>
                  <a:srgbClr val="006487"/>
                </a:solidFill>
                <a:ea typeface="ＭＳ Ｐゴシック" charset="-128"/>
              </a:rPr>
              <a:t>Mobility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  <a:buFont typeface="Wingdings" charset="0"/>
              <a:buNone/>
            </a:pPr>
            <a:r>
              <a:rPr lang="en-US" sz="1400" b="1" dirty="0">
                <a:solidFill>
                  <a:srgbClr val="006487"/>
                </a:solidFill>
                <a:ea typeface="ＭＳ Ｐゴシック" charset="-128"/>
              </a:rPr>
              <a:t/>
            </a:r>
            <a:br>
              <a:rPr lang="en-US" sz="1400" b="1" dirty="0">
                <a:solidFill>
                  <a:srgbClr val="006487"/>
                </a:solidFill>
                <a:ea typeface="ＭＳ Ｐゴシック" charset="-128"/>
              </a:rPr>
            </a:br>
            <a:r>
              <a:rPr lang="en-US" sz="1300" dirty="0">
                <a:solidFill>
                  <a:srgbClr val="000000"/>
                </a:solidFill>
                <a:ea typeface="ＭＳ Ｐゴシック" charset="-128"/>
              </a:rPr>
              <a:t>Smart mobility/ intelligent infrastructure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6617434" y="1412875"/>
            <a:ext cx="1352174" cy="19249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square" lIns="108000" tIns="72000" rIns="108000" bIns="72000" numCol="1" spcCol="72000" rtlCol="0" anchor="t">
            <a:no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  <a:buFont typeface="Wingdings" charset="0"/>
              <a:buNone/>
            </a:pPr>
            <a:r>
              <a:rPr lang="en-US" sz="1400" b="1" dirty="0">
                <a:solidFill>
                  <a:srgbClr val="006487"/>
                </a:solidFill>
                <a:ea typeface="ＭＳ Ｐゴシック" charset="-128"/>
              </a:rPr>
              <a:t>Healthcare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n-US" sz="1300" b="1" dirty="0">
                <a:solidFill>
                  <a:srgbClr val="006487"/>
                </a:solidFill>
                <a:ea typeface="ＭＳ Ｐゴシック" charset="-128"/>
              </a:rPr>
              <a:t/>
            </a:r>
            <a:br>
              <a:rPr lang="en-US" sz="1300" b="1" dirty="0">
                <a:solidFill>
                  <a:srgbClr val="006487"/>
                </a:solidFill>
                <a:ea typeface="ＭＳ Ｐゴシック" charset="-128"/>
              </a:rPr>
            </a:br>
            <a:r>
              <a:rPr lang="en-US" sz="1300" dirty="0">
                <a:solidFill>
                  <a:srgbClr val="000000"/>
                </a:solidFill>
                <a:ea typeface="ＭＳ Ｐゴシック" charset="-128"/>
              </a:rPr>
              <a:t>Smart health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Digitalization is driven by The Internet of Things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584732" y="1412875"/>
            <a:ext cx="1352174" cy="47498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  <a:extLst/>
        </p:spPr>
        <p:txBody>
          <a:bodyPr wrap="square" lIns="108000" tIns="72000" rIns="108000" bIns="72000" numCol="1" spcCol="72000" rtlCol="0" anchor="t">
            <a:noAutofit/>
          </a:bodyPr>
          <a:lstStyle/>
          <a:p>
            <a:pPr algn="ctr" fontAlgn="base">
              <a:spcBef>
                <a:spcPts val="600"/>
              </a:spcBef>
              <a:spcAft>
                <a:spcPct val="0"/>
              </a:spcAft>
              <a:buFont typeface="Wingdings" charset="0"/>
              <a:buNone/>
            </a:pPr>
            <a:r>
              <a:rPr lang="de-DE" sz="1400" b="1" dirty="0">
                <a:solidFill>
                  <a:srgbClr val="006487"/>
                </a:solidFill>
                <a:ea typeface="ＭＳ Ｐゴシック" charset="-128"/>
              </a:rPr>
              <a:t>Technology</a:t>
            </a:r>
            <a:br>
              <a:rPr lang="de-DE" sz="1400" b="1" dirty="0">
                <a:solidFill>
                  <a:srgbClr val="006487"/>
                </a:solidFill>
                <a:ea typeface="ＭＳ Ｐゴシック" charset="-128"/>
              </a:rPr>
            </a:br>
            <a:endParaRPr lang="de-DE" sz="1400" b="1" dirty="0">
              <a:solidFill>
                <a:srgbClr val="006487"/>
              </a:solidFill>
              <a:ea typeface="ＭＳ Ｐゴシック" charset="-128"/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  <a:buFont typeface="Wingdings" charset="0"/>
              <a:buNone/>
            </a:pPr>
            <a:r>
              <a:rPr lang="en-US" sz="1400" b="1" dirty="0">
                <a:solidFill>
                  <a:srgbClr val="000000"/>
                </a:solidFill>
                <a:ea typeface="ＭＳ Ｐゴシック" charset="-128"/>
              </a:rPr>
              <a:t>Cyber-physical systems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879BAA"/>
              </a:buClr>
            </a:pPr>
            <a:r>
              <a:rPr lang="en-US" sz="1400" dirty="0">
                <a:solidFill>
                  <a:srgbClr val="000000"/>
                </a:solidFill>
                <a:ea typeface="ＭＳ Ｐゴシック" charset="-128"/>
              </a:rPr>
              <a:t>Physical world and internet are merging to close gaps of information</a:t>
            </a:r>
          </a:p>
        </p:txBody>
      </p:sp>
      <p:sp>
        <p:nvSpPr>
          <p:cNvPr id="19" name="Pentagon 18"/>
          <p:cNvSpPr/>
          <p:nvPr/>
        </p:nvSpPr>
        <p:spPr bwMode="auto">
          <a:xfrm>
            <a:off x="2070561" y="3337775"/>
            <a:ext cx="6352985" cy="900000"/>
          </a:xfrm>
          <a:prstGeom prst="homePlate">
            <a:avLst>
              <a:gd name="adj" fmla="val 32273"/>
            </a:avLst>
          </a:prstGeom>
          <a:solidFill>
            <a:srgbClr val="55A0B9"/>
          </a:solidFill>
          <a:ln w="38100">
            <a:solidFill>
              <a:srgbClr val="FFFFFF"/>
            </a:solidFill>
          </a:ln>
          <a:effectLst/>
          <a:extLst/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charset="0"/>
              <a:buNone/>
            </a:pPr>
            <a:r>
              <a:rPr lang="de-DE" sz="2000" b="1" dirty="0">
                <a:solidFill>
                  <a:srgbClr val="FFFFFF"/>
                </a:solidFill>
                <a:latin typeface="Siemens Slab" pitchFamily="18" charset="0"/>
                <a:ea typeface="ＭＳ Ｐゴシック" charset="-128"/>
              </a:rPr>
              <a:t>INTERNET OF THINGS</a:t>
            </a:r>
            <a:endParaRPr lang="en-US" sz="2000" b="1" dirty="0" err="1">
              <a:solidFill>
                <a:srgbClr val="FFFFFF"/>
              </a:solidFill>
              <a:latin typeface="Siemens Slab" pitchFamily="18" charset="0"/>
              <a:ea typeface="ＭＳ Ｐゴシック" charset="-128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2593490" y="3192140"/>
            <a:ext cx="351000" cy="324000"/>
          </a:xfrm>
          <a:prstGeom prst="ellipse">
            <a:avLst/>
          </a:prstGeom>
          <a:solidFill>
            <a:schemeClr val="accent5"/>
          </a:solidFill>
          <a:ln w="38100">
            <a:solidFill>
              <a:schemeClr val="bg1"/>
            </a:solidFill>
          </a:ln>
          <a:effectLst/>
          <a:extLst/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charset="0"/>
              <a:buNone/>
            </a:pPr>
            <a:endParaRPr lang="en-US" b="1" dirty="0" err="1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49" name="Oval 48"/>
          <p:cNvSpPr/>
          <p:nvPr/>
        </p:nvSpPr>
        <p:spPr bwMode="auto">
          <a:xfrm>
            <a:off x="4101668" y="3192140"/>
            <a:ext cx="351000" cy="324000"/>
          </a:xfrm>
          <a:prstGeom prst="ellipse">
            <a:avLst/>
          </a:prstGeom>
          <a:solidFill>
            <a:schemeClr val="accent5"/>
          </a:solidFill>
          <a:ln w="38100">
            <a:solidFill>
              <a:schemeClr val="bg1"/>
            </a:solidFill>
          </a:ln>
          <a:effectLst/>
          <a:extLst/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charset="0"/>
              <a:buNone/>
            </a:pPr>
            <a:endParaRPr lang="en-US" b="1" dirty="0" err="1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5609839" y="3192140"/>
            <a:ext cx="351000" cy="324000"/>
          </a:xfrm>
          <a:prstGeom prst="ellipse">
            <a:avLst/>
          </a:prstGeom>
          <a:solidFill>
            <a:schemeClr val="accent5"/>
          </a:solidFill>
          <a:ln w="38100">
            <a:solidFill>
              <a:schemeClr val="bg1"/>
            </a:solidFill>
          </a:ln>
          <a:effectLst/>
          <a:extLst/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charset="0"/>
              <a:buNone/>
            </a:pPr>
            <a:endParaRPr lang="en-US" b="1" dirty="0" err="1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7118014" y="3192140"/>
            <a:ext cx="351000" cy="324000"/>
          </a:xfrm>
          <a:prstGeom prst="ellipse">
            <a:avLst/>
          </a:prstGeom>
          <a:solidFill>
            <a:schemeClr val="accent5"/>
          </a:solidFill>
          <a:ln w="38100">
            <a:solidFill>
              <a:schemeClr val="bg1"/>
            </a:solidFill>
          </a:ln>
          <a:effectLst/>
          <a:extLst/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charset="0"/>
              <a:buNone/>
            </a:pPr>
            <a:endParaRPr lang="en-US" b="1" dirty="0" err="1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2593490" y="4080855"/>
            <a:ext cx="351000" cy="324000"/>
          </a:xfrm>
          <a:prstGeom prst="ellipse">
            <a:avLst/>
          </a:prstGeom>
          <a:solidFill>
            <a:schemeClr val="accent5"/>
          </a:solidFill>
          <a:ln w="38100">
            <a:solidFill>
              <a:schemeClr val="bg1"/>
            </a:solidFill>
          </a:ln>
          <a:effectLst/>
          <a:extLst/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charset="0"/>
              <a:buNone/>
            </a:pPr>
            <a:endParaRPr lang="en-US" b="1" dirty="0" err="1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4101668" y="4080855"/>
            <a:ext cx="351000" cy="324000"/>
          </a:xfrm>
          <a:prstGeom prst="ellipse">
            <a:avLst/>
          </a:prstGeom>
          <a:solidFill>
            <a:schemeClr val="accent5"/>
          </a:solidFill>
          <a:ln w="38100">
            <a:solidFill>
              <a:schemeClr val="bg1"/>
            </a:solidFill>
          </a:ln>
          <a:effectLst/>
          <a:extLst/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charset="0"/>
              <a:buNone/>
            </a:pPr>
            <a:endParaRPr lang="en-US" b="1" dirty="0" err="1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5609839" y="4080855"/>
            <a:ext cx="351000" cy="324000"/>
          </a:xfrm>
          <a:prstGeom prst="ellipse">
            <a:avLst/>
          </a:prstGeom>
          <a:solidFill>
            <a:schemeClr val="accent5"/>
          </a:solidFill>
          <a:ln w="38100">
            <a:solidFill>
              <a:schemeClr val="bg1"/>
            </a:solidFill>
          </a:ln>
          <a:effectLst/>
          <a:extLst/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charset="0"/>
              <a:buNone/>
            </a:pPr>
            <a:endParaRPr lang="en-US" b="1" dirty="0" err="1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7118014" y="4080855"/>
            <a:ext cx="351000" cy="324000"/>
          </a:xfrm>
          <a:prstGeom prst="ellipse">
            <a:avLst/>
          </a:prstGeom>
          <a:solidFill>
            <a:schemeClr val="accent5"/>
          </a:solidFill>
          <a:ln w="38100">
            <a:solidFill>
              <a:schemeClr val="bg1"/>
            </a:solidFill>
          </a:ln>
          <a:effectLst/>
          <a:extLst/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charset="0"/>
              <a:buNone/>
            </a:pPr>
            <a:endParaRPr lang="en-US" b="1" dirty="0" err="1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7" name="BainBulletsConfiguration" hidden="1"/>
          <p:cNvSpPr txBox="1"/>
          <p:nvPr/>
        </p:nvSpPr>
        <p:spPr>
          <a:xfrm>
            <a:off x="14839" y="12701"/>
            <a:ext cx="25648" cy="1692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de-DE" sz="100">
                <a:solidFill>
                  <a:srgbClr val="FFFFFF"/>
                </a:solidFill>
                <a:ea typeface="ＭＳ Ｐゴシック" charset="-128"/>
              </a:rPr>
              <a:t>4_84</a:t>
            </a:r>
            <a:endParaRPr lang="de-DE" sz="100" dirty="0" err="1">
              <a:solidFill>
                <a:srgbClr val="FFFFFF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636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 Buildings in a Smart Grid:</a:t>
            </a:r>
            <a:br>
              <a:rPr lang="en-US" dirty="0" smtClean="0"/>
            </a:br>
            <a:r>
              <a:rPr lang="en-US" b="0" dirty="0" smtClean="0"/>
              <a:t>Enabled by ICT technologies</a:t>
            </a:r>
            <a:endParaRPr lang="de-DE" dirty="0"/>
          </a:p>
        </p:txBody>
      </p:sp>
      <p:sp>
        <p:nvSpPr>
          <p:cNvPr id="3" name="Oval 31"/>
          <p:cNvSpPr>
            <a:spLocks noChangeArrowheads="1"/>
          </p:cNvSpPr>
          <p:nvPr/>
        </p:nvSpPr>
        <p:spPr bwMode="gray">
          <a:xfrm rot="10800000">
            <a:off x="4765579" y="2905125"/>
            <a:ext cx="5140420" cy="2876550"/>
          </a:xfrm>
          <a:prstGeom prst="ellipse">
            <a:avLst/>
          </a:prstGeom>
          <a:solidFill>
            <a:srgbClr val="BECDD7">
              <a:alpha val="50195"/>
            </a:srgbClr>
          </a:solidFill>
          <a:ln w="15875" algn="ctr">
            <a:noFill/>
            <a:round/>
            <a:headEnd/>
            <a:tailEnd/>
          </a:ln>
        </p:spPr>
        <p:txBody>
          <a:bodyPr rot="10800000" wrap="none" lIns="0" tIns="0" rIns="0" bIns="0" anchor="ctr"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endParaRPr lang="en-US" sz="1200" b="0" noProof="1" smtClean="0">
              <a:solidFill>
                <a:srgbClr val="000000"/>
              </a:solidFill>
              <a:ea typeface="+mn-ea"/>
              <a:sym typeface="Wingdings" pitchFamily="2" charset="2"/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4123006" y="4686383"/>
            <a:ext cx="894797" cy="40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sz="1200" smtClean="0">
                <a:solidFill>
                  <a:srgbClr val="000000"/>
                </a:solidFill>
                <a:ea typeface="+mn-ea"/>
                <a:sym typeface="Wingdings" pitchFamily="2" charset="2"/>
              </a:rPr>
              <a:t>Site</a:t>
            </a:r>
          </a:p>
          <a:p>
            <a:pPr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sz="1200" smtClean="0">
                <a:solidFill>
                  <a:srgbClr val="000000"/>
                </a:solidFill>
                <a:ea typeface="+mn-ea"/>
                <a:sym typeface="Wingdings" pitchFamily="2" charset="2"/>
              </a:rPr>
              <a:t>controller</a:t>
            </a:r>
          </a:p>
        </p:txBody>
      </p:sp>
      <p:sp>
        <p:nvSpPr>
          <p:cNvPr id="5" name="Oval 32"/>
          <p:cNvSpPr>
            <a:spLocks noChangeArrowheads="1"/>
          </p:cNvSpPr>
          <p:nvPr/>
        </p:nvSpPr>
        <p:spPr bwMode="gray">
          <a:xfrm rot="10800000">
            <a:off x="5706275" y="2935294"/>
            <a:ext cx="4199726" cy="2840037"/>
          </a:xfrm>
          <a:prstGeom prst="ellipse">
            <a:avLst/>
          </a:prstGeom>
          <a:solidFill>
            <a:schemeClr val="accent2"/>
          </a:solidFill>
          <a:ln w="19050" algn="ctr">
            <a:noFill/>
            <a:round/>
            <a:headEnd/>
            <a:tailEnd/>
          </a:ln>
        </p:spPr>
        <p:txBody>
          <a:bodyPr rot="10800000" wrap="none" lIns="0" tIns="0" rIns="0" bIns="0" anchor="ctr"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endParaRPr lang="en-US" sz="1200" b="0" noProof="1" smtClean="0">
              <a:solidFill>
                <a:srgbClr val="000000"/>
              </a:solidFill>
              <a:ea typeface="+mn-ea"/>
              <a:sym typeface="Wingdings" pitchFamily="2" charset="2"/>
            </a:endParaRPr>
          </a:p>
        </p:txBody>
      </p:sp>
      <p:sp>
        <p:nvSpPr>
          <p:cNvPr id="6" name="AutoShape 124"/>
          <p:cNvSpPr>
            <a:spLocks noChangeArrowheads="1"/>
          </p:cNvSpPr>
          <p:nvPr/>
        </p:nvSpPr>
        <p:spPr bwMode="gray">
          <a:xfrm>
            <a:off x="6196191" y="4952306"/>
            <a:ext cx="702115" cy="156966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mtClean="0">
                <a:solidFill>
                  <a:srgbClr val="000000"/>
                </a:solidFill>
                <a:ea typeface="+mn-ea"/>
                <a:sym typeface="Wingdings" pitchFamily="2" charset="2"/>
              </a:rPr>
              <a:t>Microgrid</a:t>
            </a:r>
          </a:p>
        </p:txBody>
      </p:sp>
      <p:sp>
        <p:nvSpPr>
          <p:cNvPr id="7" name="AutoShape 31"/>
          <p:cNvSpPr>
            <a:spLocks noChangeArrowheads="1"/>
          </p:cNvSpPr>
          <p:nvPr/>
        </p:nvSpPr>
        <p:spPr bwMode="gray">
          <a:xfrm>
            <a:off x="6216170" y="3599059"/>
            <a:ext cx="682879" cy="3139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mtClean="0">
                <a:solidFill>
                  <a:srgbClr val="000000"/>
                </a:solidFill>
                <a:ea typeface="+mn-ea"/>
                <a:sym typeface="Wingdings" pitchFamily="2" charset="2"/>
              </a:rPr>
              <a:t>Demand </a:t>
            </a:r>
            <a:br>
              <a:rPr lang="en-US" sz="1200" smtClean="0">
                <a:solidFill>
                  <a:srgbClr val="000000"/>
                </a:solidFill>
                <a:ea typeface="+mn-ea"/>
                <a:sym typeface="Wingdings" pitchFamily="2" charset="2"/>
              </a:rPr>
            </a:br>
            <a:r>
              <a:rPr lang="en-US" sz="1200" smtClean="0">
                <a:solidFill>
                  <a:srgbClr val="000000"/>
                </a:solidFill>
                <a:ea typeface="+mn-ea"/>
                <a:sym typeface="Wingdings" pitchFamily="2" charset="2"/>
              </a:rPr>
              <a:t>response</a:t>
            </a:r>
          </a:p>
        </p:txBody>
      </p:sp>
      <p:sp>
        <p:nvSpPr>
          <p:cNvPr id="8" name="AutoShape 124"/>
          <p:cNvSpPr>
            <a:spLocks noChangeArrowheads="1"/>
          </p:cNvSpPr>
          <p:nvPr/>
        </p:nvSpPr>
        <p:spPr bwMode="gray">
          <a:xfrm>
            <a:off x="6055202" y="4196853"/>
            <a:ext cx="519821" cy="470898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mtClean="0">
                <a:solidFill>
                  <a:srgbClr val="000000"/>
                </a:solidFill>
                <a:ea typeface="+mn-ea"/>
                <a:sym typeface="Wingdings" pitchFamily="2" charset="2"/>
              </a:rPr>
              <a:t>Virtual </a:t>
            </a:r>
          </a:p>
          <a:p>
            <a:pPr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mtClean="0">
                <a:solidFill>
                  <a:srgbClr val="000000"/>
                </a:solidFill>
                <a:ea typeface="+mn-ea"/>
                <a:sym typeface="Wingdings" pitchFamily="2" charset="2"/>
              </a:rPr>
              <a:t>Power </a:t>
            </a:r>
          </a:p>
          <a:p>
            <a:pPr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mtClean="0">
                <a:solidFill>
                  <a:srgbClr val="000000"/>
                </a:solidFill>
                <a:ea typeface="+mn-ea"/>
                <a:sym typeface="Wingdings" pitchFamily="2" charset="2"/>
              </a:rPr>
              <a:t>Plant</a:t>
            </a:r>
          </a:p>
        </p:txBody>
      </p:sp>
      <p:sp>
        <p:nvSpPr>
          <p:cNvPr id="9" name="Oval 17"/>
          <p:cNvSpPr>
            <a:spLocks noChangeAspect="1" noChangeArrowheads="1"/>
          </p:cNvSpPr>
          <p:nvPr/>
        </p:nvSpPr>
        <p:spPr bwMode="auto">
          <a:xfrm>
            <a:off x="6760501" y="3203658"/>
            <a:ext cx="239051" cy="220663"/>
          </a:xfrm>
          <a:prstGeom prst="rect">
            <a:avLst/>
          </a:prstGeom>
          <a:solidFill>
            <a:srgbClr val="006487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5000"/>
              <a:buFont typeface="Symbol" pitchFamily="18" charset="2"/>
              <a:buNone/>
            </a:pPr>
            <a:r>
              <a:rPr lang="en-US" sz="1200" smtClean="0">
                <a:solidFill>
                  <a:srgbClr val="FFFFFF"/>
                </a:solidFill>
                <a:ea typeface="+mn-ea"/>
                <a:sym typeface="Wingdings" pitchFamily="2" charset="2"/>
              </a:rPr>
              <a:t>3</a:t>
            </a:r>
          </a:p>
        </p:txBody>
      </p:sp>
      <p:sp>
        <p:nvSpPr>
          <p:cNvPr id="10" name="Oval 32"/>
          <p:cNvSpPr>
            <a:spLocks noChangeArrowheads="1"/>
          </p:cNvSpPr>
          <p:nvPr/>
        </p:nvSpPr>
        <p:spPr bwMode="gray">
          <a:xfrm>
            <a:off x="66787" y="2909901"/>
            <a:ext cx="4159166" cy="2841625"/>
          </a:xfrm>
          <a:prstGeom prst="ellipse">
            <a:avLst/>
          </a:prstGeom>
          <a:solidFill>
            <a:srgbClr val="86C1D6"/>
          </a:solidFill>
          <a:ln w="19050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endParaRPr lang="en-US" sz="1200" noProof="1" smtClean="0">
              <a:solidFill>
                <a:srgbClr val="000000"/>
              </a:solidFill>
              <a:ea typeface="+mn-ea"/>
              <a:sym typeface="Wingdings" pitchFamily="2" charset="2"/>
            </a:endParaRPr>
          </a:p>
        </p:txBody>
      </p:sp>
      <p:sp>
        <p:nvSpPr>
          <p:cNvPr id="11" name="Oval 20"/>
          <p:cNvSpPr>
            <a:spLocks noChangeAspect="1" noChangeArrowheads="1"/>
          </p:cNvSpPr>
          <p:nvPr/>
        </p:nvSpPr>
        <p:spPr bwMode="auto">
          <a:xfrm>
            <a:off x="3102505" y="3203658"/>
            <a:ext cx="240771" cy="220663"/>
          </a:xfrm>
          <a:prstGeom prst="rect">
            <a:avLst/>
          </a:prstGeom>
          <a:solidFill>
            <a:srgbClr val="006487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5000"/>
              <a:buFont typeface="Symbol" pitchFamily="18" charset="2"/>
              <a:buNone/>
              <a:defRPr/>
            </a:pPr>
            <a:r>
              <a:rPr lang="en-US" sz="1200" kern="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3</a:t>
            </a:r>
          </a:p>
        </p:txBody>
      </p:sp>
      <p:grpSp>
        <p:nvGrpSpPr>
          <p:cNvPr id="12" name="Group 282"/>
          <p:cNvGrpSpPr>
            <a:grpSpLocks/>
          </p:cNvGrpSpPr>
          <p:nvPr/>
        </p:nvGrpSpPr>
        <p:grpSpPr bwMode="auto">
          <a:xfrm>
            <a:off x="3343316" y="3938604"/>
            <a:ext cx="737788" cy="785813"/>
            <a:chOff x="1919" y="2517"/>
            <a:chExt cx="429" cy="495"/>
          </a:xfrm>
        </p:grpSpPr>
        <p:sp>
          <p:nvSpPr>
            <p:cNvPr id="13" name="Text Box 21"/>
            <p:cNvSpPr txBox="1">
              <a:spLocks noChangeArrowheads="1"/>
            </p:cNvSpPr>
            <p:nvPr>
              <p:custDataLst>
                <p:tags r:id="rId85"/>
              </p:custDataLst>
            </p:nvPr>
          </p:nvSpPr>
          <p:spPr bwMode="gray">
            <a:xfrm>
              <a:off x="1919" y="2913"/>
              <a:ext cx="429" cy="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smtClean="0">
                  <a:solidFill>
                    <a:srgbClr val="000000"/>
                  </a:solidFill>
                  <a:ea typeface="+mn-ea"/>
                  <a:sym typeface="Wingdings" pitchFamily="2" charset="2"/>
                </a:rPr>
                <a:t>E-Mobility</a:t>
              </a:r>
            </a:p>
          </p:txBody>
        </p:sp>
        <p:sp>
          <p:nvSpPr>
            <p:cNvPr id="14" name="Text Box 23"/>
            <p:cNvSpPr txBox="1">
              <a:spLocks noChangeArrowheads="1"/>
            </p:cNvSpPr>
            <p:nvPr>
              <p:custDataLst>
                <p:tags r:id="rId86"/>
              </p:custDataLst>
            </p:nvPr>
          </p:nvSpPr>
          <p:spPr bwMode="gray">
            <a:xfrm>
              <a:off x="1970" y="2517"/>
              <a:ext cx="333" cy="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smtClean="0">
                  <a:solidFill>
                    <a:srgbClr val="000000"/>
                  </a:solidFill>
                  <a:ea typeface="+mn-ea"/>
                  <a:sym typeface="Wingdings" pitchFamily="2" charset="2"/>
                </a:rPr>
                <a:t>Storage</a:t>
              </a:r>
            </a:p>
          </p:txBody>
        </p:sp>
      </p:grpSp>
      <p:sp>
        <p:nvSpPr>
          <p:cNvPr id="15" name="Oval 33"/>
          <p:cNvSpPr>
            <a:spLocks noChangeArrowheads="1"/>
          </p:cNvSpPr>
          <p:nvPr/>
        </p:nvSpPr>
        <p:spPr bwMode="gray">
          <a:xfrm rot="10800000" flipH="1" flipV="1">
            <a:off x="6841337" y="3040072"/>
            <a:ext cx="2948124" cy="2636837"/>
          </a:xfrm>
          <a:prstGeom prst="ellipse">
            <a:avLst/>
          </a:prstGeom>
          <a:solidFill>
            <a:schemeClr val="bg2"/>
          </a:solidFill>
          <a:ln w="19050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endParaRPr lang="en-US" sz="1200" b="0" noProof="1" smtClean="0">
              <a:solidFill>
                <a:srgbClr val="000000"/>
              </a:solidFill>
              <a:ea typeface="+mn-ea"/>
              <a:sym typeface="Wingdings" pitchFamily="2" charset="2"/>
            </a:endParaRPr>
          </a:p>
        </p:txBody>
      </p:sp>
      <p:grpSp>
        <p:nvGrpSpPr>
          <p:cNvPr id="16" name="Group 280"/>
          <p:cNvGrpSpPr>
            <a:grpSpLocks/>
          </p:cNvGrpSpPr>
          <p:nvPr/>
        </p:nvGrpSpPr>
        <p:grpSpPr bwMode="auto">
          <a:xfrm>
            <a:off x="7046000" y="3778254"/>
            <a:ext cx="865048" cy="1158876"/>
            <a:chOff x="4113" y="2270"/>
            <a:chExt cx="503" cy="730"/>
          </a:xfrm>
        </p:grpSpPr>
        <p:sp>
          <p:nvSpPr>
            <p:cNvPr id="17" name="AutoShape 30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gray">
            <a:xfrm>
              <a:off x="4136" y="2270"/>
              <a:ext cx="473" cy="19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 smtClean="0">
                  <a:solidFill>
                    <a:srgbClr val="000000"/>
                  </a:solidFill>
                  <a:ea typeface="+mn-ea"/>
                  <a:sym typeface="Wingdings" pitchFamily="2" charset="2"/>
                </a:rPr>
                <a:t>Distributed</a:t>
              </a:r>
              <a:br>
                <a:rPr lang="en-US" sz="1200" dirty="0" smtClean="0">
                  <a:solidFill>
                    <a:srgbClr val="000000"/>
                  </a:solidFill>
                  <a:ea typeface="+mn-ea"/>
                  <a:sym typeface="Wingdings" pitchFamily="2" charset="2"/>
                </a:rPr>
              </a:br>
              <a:r>
                <a:rPr lang="en-US" sz="1200" dirty="0" smtClean="0">
                  <a:solidFill>
                    <a:srgbClr val="000000"/>
                  </a:solidFill>
                  <a:ea typeface="+mn-ea"/>
                  <a:sym typeface="Wingdings" pitchFamily="2" charset="2"/>
                </a:rPr>
                <a:t>Generation</a:t>
              </a:r>
            </a:p>
          </p:txBody>
        </p:sp>
        <p:sp>
          <p:nvSpPr>
            <p:cNvPr id="18" name="AutoShape 31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gray">
            <a:xfrm>
              <a:off x="4113" y="2802"/>
              <a:ext cx="503" cy="19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 smtClean="0">
                  <a:solidFill>
                    <a:srgbClr val="000000"/>
                  </a:solidFill>
                  <a:ea typeface="+mn-ea"/>
                  <a:sym typeface="Wingdings" pitchFamily="2" charset="2"/>
                </a:rPr>
                <a:t>Distribution</a:t>
              </a:r>
            </a:p>
            <a:p>
              <a:pPr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 smtClean="0">
                  <a:solidFill>
                    <a:srgbClr val="000000"/>
                  </a:solidFill>
                  <a:ea typeface="+mn-ea"/>
                  <a:sym typeface="Wingdings" pitchFamily="2" charset="2"/>
                </a:rPr>
                <a:t>Automation</a:t>
              </a:r>
            </a:p>
          </p:txBody>
        </p:sp>
      </p:grpSp>
      <p:sp>
        <p:nvSpPr>
          <p:cNvPr id="19" name="Oval 28"/>
          <p:cNvSpPr>
            <a:spLocks noChangeAspect="1" noChangeArrowheads="1"/>
          </p:cNvSpPr>
          <p:nvPr/>
        </p:nvSpPr>
        <p:spPr bwMode="auto">
          <a:xfrm>
            <a:off x="7886969" y="3203658"/>
            <a:ext cx="239052" cy="220663"/>
          </a:xfrm>
          <a:prstGeom prst="rect">
            <a:avLst/>
          </a:prstGeom>
          <a:solidFill>
            <a:srgbClr val="006487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5000"/>
              <a:buFont typeface="Symbol" pitchFamily="18" charset="2"/>
              <a:buNone/>
            </a:pPr>
            <a:r>
              <a:rPr lang="en-US" sz="1200" smtClean="0">
                <a:solidFill>
                  <a:srgbClr val="FFFFFF"/>
                </a:solidFill>
                <a:ea typeface="+mn-ea"/>
                <a:sym typeface="Wingdings" pitchFamily="2" charset="2"/>
              </a:rPr>
              <a:t>2</a:t>
            </a:r>
          </a:p>
        </p:txBody>
      </p:sp>
      <p:sp>
        <p:nvSpPr>
          <p:cNvPr id="20" name="Oval 28"/>
          <p:cNvSpPr>
            <a:spLocks noChangeArrowheads="1"/>
          </p:cNvSpPr>
          <p:nvPr/>
        </p:nvSpPr>
        <p:spPr bwMode="gray">
          <a:xfrm rot="10800000">
            <a:off x="7910865" y="3240088"/>
            <a:ext cx="1949415" cy="2203450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19050" algn="ctr">
            <a:noFill/>
            <a:round/>
            <a:headEnd/>
            <a:tailEnd/>
          </a:ln>
        </p:spPr>
        <p:txBody>
          <a:bodyPr rot="10800000" wrap="none" lIns="0" tIns="0" rIns="0" bIns="0" anchor="ctr"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endParaRPr lang="en-US" sz="1200" b="0" noProof="1" smtClean="0">
              <a:solidFill>
                <a:srgbClr val="000000"/>
              </a:solidFill>
              <a:ea typeface="+mn-ea"/>
              <a:sym typeface="Wingdings" pitchFamily="2" charset="2"/>
            </a:endParaRPr>
          </a:p>
        </p:txBody>
      </p:sp>
      <p:sp>
        <p:nvSpPr>
          <p:cNvPr id="21" name="AutoShape 125"/>
          <p:cNvSpPr>
            <a:spLocks noChangeArrowheads="1"/>
          </p:cNvSpPr>
          <p:nvPr/>
        </p:nvSpPr>
        <p:spPr bwMode="gray">
          <a:xfrm>
            <a:off x="8621689" y="3546672"/>
            <a:ext cx="812722" cy="3139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mtClean="0">
                <a:solidFill>
                  <a:srgbClr val="FFFFFF"/>
                </a:solidFill>
                <a:ea typeface="+mn-ea"/>
                <a:sym typeface="Wingdings" pitchFamily="2" charset="2"/>
              </a:rPr>
              <a:t>Central</a:t>
            </a:r>
          </a:p>
          <a:p>
            <a:pPr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mtClean="0">
                <a:solidFill>
                  <a:srgbClr val="FFFFFF"/>
                </a:solidFill>
                <a:ea typeface="+mn-ea"/>
                <a:sym typeface="Wingdings" pitchFamily="2" charset="2"/>
              </a:rPr>
              <a:t>Generation</a:t>
            </a:r>
          </a:p>
        </p:txBody>
      </p:sp>
      <p:grpSp>
        <p:nvGrpSpPr>
          <p:cNvPr id="22" name="Group 32"/>
          <p:cNvGrpSpPr>
            <a:grpSpLocks/>
          </p:cNvGrpSpPr>
          <p:nvPr/>
        </p:nvGrpSpPr>
        <p:grpSpPr bwMode="auto">
          <a:xfrm>
            <a:off x="8452782" y="3859219"/>
            <a:ext cx="1152260" cy="1228725"/>
            <a:chOff x="5082" y="2181"/>
            <a:chExt cx="708" cy="818"/>
          </a:xfrm>
        </p:grpSpPr>
        <p:grpSp>
          <p:nvGrpSpPr>
            <p:cNvPr id="23" name="Group 33"/>
            <p:cNvGrpSpPr>
              <a:grpSpLocks/>
            </p:cNvGrpSpPr>
            <p:nvPr>
              <p:custDataLst>
                <p:tags r:id="rId8"/>
              </p:custDataLst>
            </p:nvPr>
          </p:nvGrpSpPr>
          <p:grpSpPr bwMode="auto">
            <a:xfrm>
              <a:off x="5085" y="2346"/>
              <a:ext cx="697" cy="653"/>
              <a:chOff x="406" y="1726"/>
              <a:chExt cx="1015" cy="717"/>
            </a:xfrm>
          </p:grpSpPr>
          <p:sp>
            <p:nvSpPr>
              <p:cNvPr id="25" name="Rectangle 34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742" y="1727"/>
                <a:ext cx="348" cy="215"/>
              </a:xfrm>
              <a:prstGeom prst="rect">
                <a:avLst/>
              </a:prstGeom>
              <a:solidFill>
                <a:srgbClr val="D4D6D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GB" b="0" smtClean="0">
                  <a:solidFill>
                    <a:srgbClr val="FFFFFF"/>
                  </a:solidFill>
                  <a:ea typeface="Arial Unicode MS" pitchFamily="34" charset="-128"/>
                  <a:cs typeface="Arial Unicode MS" pitchFamily="34" charset="-128"/>
                  <a:sym typeface="Wingdings" pitchFamily="2" charset="2"/>
                </a:endParaRPr>
              </a:p>
            </p:txBody>
          </p:sp>
          <p:sp>
            <p:nvSpPr>
              <p:cNvPr id="26" name="Freeform 35"/>
              <p:cNvSpPr>
                <a:spLocks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719" y="1830"/>
                <a:ext cx="394" cy="72"/>
              </a:xfrm>
              <a:custGeom>
                <a:avLst/>
                <a:gdLst>
                  <a:gd name="T0" fmla="*/ 198 w 395"/>
                  <a:gd name="T1" fmla="*/ 73 h 73"/>
                  <a:gd name="T2" fmla="*/ 0 w 395"/>
                  <a:gd name="T3" fmla="*/ 0 h 73"/>
                  <a:gd name="T4" fmla="*/ 395 w 395"/>
                  <a:gd name="T5" fmla="*/ 0 h 73"/>
                  <a:gd name="T6" fmla="*/ 198 w 395"/>
                  <a:gd name="T7" fmla="*/ 73 h 7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95"/>
                  <a:gd name="T13" fmla="*/ 0 h 73"/>
                  <a:gd name="T14" fmla="*/ 395 w 395"/>
                  <a:gd name="T15" fmla="*/ 73 h 7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95" h="73">
                    <a:moveTo>
                      <a:pt x="198" y="73"/>
                    </a:moveTo>
                    <a:lnTo>
                      <a:pt x="0" y="0"/>
                    </a:lnTo>
                    <a:lnTo>
                      <a:pt x="395" y="0"/>
                    </a:lnTo>
                    <a:lnTo>
                      <a:pt x="198" y="73"/>
                    </a:lnTo>
                    <a:close/>
                  </a:path>
                </a:pathLst>
              </a:custGeom>
              <a:solidFill>
                <a:srgbClr val="949E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 kern="0">
                  <a:solidFill>
                    <a:sysClr val="windowText" lastClr="000000"/>
                  </a:solidFill>
                  <a:ea typeface="+mn-ea"/>
                  <a:sym typeface="Wingdings" pitchFamily="2" charset="2"/>
                </a:endParaRPr>
              </a:p>
            </p:txBody>
          </p:sp>
          <p:sp>
            <p:nvSpPr>
              <p:cNvPr id="27" name="Rectangle 36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742" y="1726"/>
                <a:ext cx="348" cy="77"/>
              </a:xfrm>
              <a:prstGeom prst="rect">
                <a:avLst/>
              </a:prstGeom>
              <a:solidFill>
                <a:srgbClr val="949E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GB" b="0" smtClean="0">
                  <a:solidFill>
                    <a:srgbClr val="FFFFFF"/>
                  </a:solidFill>
                  <a:ea typeface="Arial Unicode MS" pitchFamily="34" charset="-128"/>
                  <a:cs typeface="Arial Unicode MS" pitchFamily="34" charset="-128"/>
                  <a:sym typeface="Wingdings" pitchFamily="2" charset="2"/>
                </a:endParaRPr>
              </a:p>
            </p:txBody>
          </p:sp>
          <p:sp>
            <p:nvSpPr>
              <p:cNvPr id="28" name="Rectangle 37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756" y="1741"/>
                <a:ext cx="363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fontAlgn="t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 typeface="Wingdings" pitchFamily="2" charset="2"/>
                  <a:buNone/>
                </a:pPr>
                <a:r>
                  <a:rPr lang="en-US" sz="600" smtClean="0">
                    <a:solidFill>
                      <a:srgbClr val="FFFFFF"/>
                    </a:solidFill>
                    <a:ea typeface="+mn-ea"/>
                    <a:sym typeface="Wingdings" pitchFamily="2" charset="2"/>
                  </a:rPr>
                  <a:t>Generation</a:t>
                </a:r>
                <a:endParaRPr lang="en-US" sz="1400" b="0" smtClean="0">
                  <a:solidFill>
                    <a:srgbClr val="000000"/>
                  </a:solidFill>
                  <a:ea typeface="+mn-ea"/>
                  <a:sym typeface="Wingdings" pitchFamily="2" charset="2"/>
                </a:endParaRPr>
              </a:p>
            </p:txBody>
          </p:sp>
          <p:sp>
            <p:nvSpPr>
              <p:cNvPr id="29" name="Rectangle 38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1180" y="1959"/>
                <a:ext cx="108" cy="237"/>
              </a:xfrm>
              <a:prstGeom prst="rect">
                <a:avLst/>
              </a:prstGeom>
              <a:solidFill>
                <a:srgbClr val="D4D6D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GB" b="0" smtClean="0">
                  <a:solidFill>
                    <a:srgbClr val="FFFFFF"/>
                  </a:solidFill>
                  <a:ea typeface="Arial Unicode MS" pitchFamily="34" charset="-128"/>
                  <a:cs typeface="Arial Unicode MS" pitchFamily="34" charset="-128"/>
                  <a:sym typeface="Wingdings" pitchFamily="2" charset="2"/>
                </a:endParaRPr>
              </a:p>
            </p:txBody>
          </p:sp>
          <p:sp>
            <p:nvSpPr>
              <p:cNvPr id="30" name="Rectangle 39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539" y="1959"/>
                <a:ext cx="106" cy="237"/>
              </a:xfrm>
              <a:prstGeom prst="rect">
                <a:avLst/>
              </a:prstGeom>
              <a:solidFill>
                <a:srgbClr val="D4D6D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GB" b="0" smtClean="0">
                  <a:solidFill>
                    <a:srgbClr val="FFFFFF"/>
                  </a:solidFill>
                  <a:ea typeface="Arial Unicode MS" pitchFamily="34" charset="-128"/>
                  <a:cs typeface="Arial Unicode MS" pitchFamily="34" charset="-128"/>
                  <a:sym typeface="Wingdings" pitchFamily="2" charset="2"/>
                </a:endParaRPr>
              </a:p>
            </p:txBody>
          </p:sp>
          <p:sp>
            <p:nvSpPr>
              <p:cNvPr id="31" name="Rectangle 40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863" y="1959"/>
                <a:ext cx="106" cy="237"/>
              </a:xfrm>
              <a:prstGeom prst="rect">
                <a:avLst/>
              </a:prstGeom>
              <a:solidFill>
                <a:srgbClr val="D4D6D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GB" b="0" smtClean="0">
                  <a:solidFill>
                    <a:srgbClr val="FFFFFF"/>
                  </a:solidFill>
                  <a:ea typeface="Arial Unicode MS" pitchFamily="34" charset="-128"/>
                  <a:cs typeface="Arial Unicode MS" pitchFamily="34" charset="-128"/>
                  <a:sym typeface="Wingdings" pitchFamily="2" charset="2"/>
                </a:endParaRPr>
              </a:p>
            </p:txBody>
          </p:sp>
          <p:sp>
            <p:nvSpPr>
              <p:cNvPr id="32" name="Freeform 41"/>
              <p:cNvSpPr>
                <a:spLocks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1153" y="2047"/>
                <a:ext cx="155" cy="51"/>
              </a:xfrm>
              <a:custGeom>
                <a:avLst/>
                <a:gdLst>
                  <a:gd name="T0" fmla="*/ 79 w 156"/>
                  <a:gd name="T1" fmla="*/ 53 h 53"/>
                  <a:gd name="T2" fmla="*/ 156 w 156"/>
                  <a:gd name="T3" fmla="*/ 0 h 53"/>
                  <a:gd name="T4" fmla="*/ 0 w 156"/>
                  <a:gd name="T5" fmla="*/ 0 h 53"/>
                  <a:gd name="T6" fmla="*/ 79 w 156"/>
                  <a:gd name="T7" fmla="*/ 53 h 5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6"/>
                  <a:gd name="T13" fmla="*/ 0 h 53"/>
                  <a:gd name="T14" fmla="*/ 156 w 156"/>
                  <a:gd name="T15" fmla="*/ 53 h 5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6" h="53">
                    <a:moveTo>
                      <a:pt x="79" y="53"/>
                    </a:moveTo>
                    <a:lnTo>
                      <a:pt x="156" y="0"/>
                    </a:lnTo>
                    <a:lnTo>
                      <a:pt x="0" y="0"/>
                    </a:lnTo>
                    <a:lnTo>
                      <a:pt x="79" y="53"/>
                    </a:lnTo>
                    <a:close/>
                  </a:path>
                </a:pathLst>
              </a:custGeom>
              <a:solidFill>
                <a:srgbClr val="949E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 kern="0">
                  <a:solidFill>
                    <a:sysClr val="windowText" lastClr="000000"/>
                  </a:solidFill>
                  <a:ea typeface="+mn-ea"/>
                  <a:sym typeface="Wingdings" pitchFamily="2" charset="2"/>
                </a:endParaRPr>
              </a:p>
            </p:txBody>
          </p:sp>
          <p:sp>
            <p:nvSpPr>
              <p:cNvPr id="33" name="Freeform 42"/>
              <p:cNvSpPr>
                <a:spLocks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509" y="2047"/>
                <a:ext cx="155" cy="51"/>
              </a:xfrm>
              <a:custGeom>
                <a:avLst/>
                <a:gdLst>
                  <a:gd name="T0" fmla="*/ 78 w 156"/>
                  <a:gd name="T1" fmla="*/ 53 h 53"/>
                  <a:gd name="T2" fmla="*/ 0 w 156"/>
                  <a:gd name="T3" fmla="*/ 0 h 53"/>
                  <a:gd name="T4" fmla="*/ 156 w 156"/>
                  <a:gd name="T5" fmla="*/ 0 h 53"/>
                  <a:gd name="T6" fmla="*/ 78 w 156"/>
                  <a:gd name="T7" fmla="*/ 53 h 5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6"/>
                  <a:gd name="T13" fmla="*/ 0 h 53"/>
                  <a:gd name="T14" fmla="*/ 156 w 156"/>
                  <a:gd name="T15" fmla="*/ 53 h 5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6" h="53">
                    <a:moveTo>
                      <a:pt x="78" y="53"/>
                    </a:moveTo>
                    <a:lnTo>
                      <a:pt x="0" y="0"/>
                    </a:lnTo>
                    <a:lnTo>
                      <a:pt x="156" y="0"/>
                    </a:lnTo>
                    <a:lnTo>
                      <a:pt x="78" y="53"/>
                    </a:lnTo>
                    <a:close/>
                  </a:path>
                </a:pathLst>
              </a:custGeom>
              <a:solidFill>
                <a:srgbClr val="949E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 kern="0">
                  <a:solidFill>
                    <a:sysClr val="windowText" lastClr="000000"/>
                  </a:solidFill>
                  <a:ea typeface="+mn-ea"/>
                  <a:sym typeface="Wingdings" pitchFamily="2" charset="2"/>
                </a:endParaRPr>
              </a:p>
            </p:txBody>
          </p:sp>
          <p:sp>
            <p:nvSpPr>
              <p:cNvPr id="34" name="Freeform 43"/>
              <p:cNvSpPr>
                <a:spLocks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836" y="2047"/>
                <a:ext cx="154" cy="51"/>
              </a:xfrm>
              <a:custGeom>
                <a:avLst/>
                <a:gdLst>
                  <a:gd name="T0" fmla="*/ 77 w 154"/>
                  <a:gd name="T1" fmla="*/ 53 h 53"/>
                  <a:gd name="T2" fmla="*/ 0 w 154"/>
                  <a:gd name="T3" fmla="*/ 0 h 53"/>
                  <a:gd name="T4" fmla="*/ 154 w 154"/>
                  <a:gd name="T5" fmla="*/ 0 h 53"/>
                  <a:gd name="T6" fmla="*/ 77 w 154"/>
                  <a:gd name="T7" fmla="*/ 53 h 5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4"/>
                  <a:gd name="T13" fmla="*/ 0 h 53"/>
                  <a:gd name="T14" fmla="*/ 154 w 154"/>
                  <a:gd name="T15" fmla="*/ 53 h 5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4" h="53">
                    <a:moveTo>
                      <a:pt x="77" y="53"/>
                    </a:moveTo>
                    <a:lnTo>
                      <a:pt x="0" y="0"/>
                    </a:lnTo>
                    <a:lnTo>
                      <a:pt x="154" y="0"/>
                    </a:lnTo>
                    <a:lnTo>
                      <a:pt x="77" y="53"/>
                    </a:lnTo>
                    <a:close/>
                  </a:path>
                </a:pathLst>
              </a:custGeom>
              <a:solidFill>
                <a:srgbClr val="949E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 kern="0">
                  <a:solidFill>
                    <a:sysClr val="windowText" lastClr="000000"/>
                  </a:solidFill>
                  <a:ea typeface="+mn-ea"/>
                  <a:sym typeface="Wingdings" pitchFamily="2" charset="2"/>
                </a:endParaRPr>
              </a:p>
            </p:txBody>
          </p:sp>
          <p:sp>
            <p:nvSpPr>
              <p:cNvPr id="35" name="Rectangle 44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537" y="1924"/>
                <a:ext cx="751" cy="85"/>
              </a:xfrm>
              <a:prstGeom prst="rect">
                <a:avLst/>
              </a:prstGeom>
              <a:solidFill>
                <a:srgbClr val="949E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GB" b="0" smtClean="0">
                  <a:solidFill>
                    <a:srgbClr val="FFFFFF"/>
                  </a:solidFill>
                  <a:ea typeface="Arial Unicode MS" pitchFamily="34" charset="-128"/>
                  <a:cs typeface="Arial Unicode MS" pitchFamily="34" charset="-128"/>
                  <a:sym typeface="Wingdings" pitchFamily="2" charset="2"/>
                </a:endParaRPr>
              </a:p>
            </p:txBody>
          </p:sp>
          <p:sp>
            <p:nvSpPr>
              <p:cNvPr id="36" name="Rectangle 45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619" y="1942"/>
                <a:ext cx="562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fontAlgn="t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 typeface="Wingdings" pitchFamily="2" charset="2"/>
                  <a:buNone/>
                </a:pPr>
                <a:r>
                  <a:rPr lang="en-US" sz="600" smtClean="0">
                    <a:solidFill>
                      <a:srgbClr val="FFFFFF"/>
                    </a:solidFill>
                    <a:ea typeface="+mn-ea"/>
                    <a:sym typeface="Wingdings" pitchFamily="2" charset="2"/>
                  </a:rPr>
                  <a:t>Transmission HV</a:t>
                </a:r>
                <a:endParaRPr lang="en-US" sz="1400" b="0" smtClean="0">
                  <a:solidFill>
                    <a:srgbClr val="000000"/>
                  </a:solidFill>
                  <a:ea typeface="+mn-ea"/>
                  <a:sym typeface="Wingdings" pitchFamily="2" charset="2"/>
                </a:endParaRPr>
              </a:p>
            </p:txBody>
          </p:sp>
          <p:sp>
            <p:nvSpPr>
              <p:cNvPr id="37" name="Rectangle 46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1186" y="2203"/>
                <a:ext cx="51" cy="223"/>
              </a:xfrm>
              <a:prstGeom prst="rect">
                <a:avLst/>
              </a:prstGeom>
              <a:solidFill>
                <a:srgbClr val="D4D6D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GB" b="0" smtClean="0">
                  <a:solidFill>
                    <a:srgbClr val="FFFFFF"/>
                  </a:solidFill>
                  <a:ea typeface="Arial Unicode MS" pitchFamily="34" charset="-128"/>
                  <a:cs typeface="Arial Unicode MS" pitchFamily="34" charset="-128"/>
                  <a:sym typeface="Wingdings" pitchFamily="2" charset="2"/>
                </a:endParaRPr>
              </a:p>
            </p:txBody>
          </p:sp>
          <p:sp>
            <p:nvSpPr>
              <p:cNvPr id="38" name="Rectangle 47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1274" y="2203"/>
                <a:ext cx="51" cy="223"/>
              </a:xfrm>
              <a:prstGeom prst="rect">
                <a:avLst/>
              </a:prstGeom>
              <a:solidFill>
                <a:srgbClr val="D4D6D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GB" b="0" smtClean="0">
                  <a:solidFill>
                    <a:srgbClr val="FFFFFF"/>
                  </a:solidFill>
                  <a:ea typeface="Arial Unicode MS" pitchFamily="34" charset="-128"/>
                  <a:cs typeface="Arial Unicode MS" pitchFamily="34" charset="-128"/>
                  <a:sym typeface="Wingdings" pitchFamily="2" charset="2"/>
                </a:endParaRPr>
              </a:p>
            </p:txBody>
          </p:sp>
          <p:sp>
            <p:nvSpPr>
              <p:cNvPr id="39" name="Rectangle 48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1360" y="2204"/>
                <a:ext cx="51" cy="219"/>
              </a:xfrm>
              <a:prstGeom prst="rect">
                <a:avLst/>
              </a:prstGeom>
              <a:solidFill>
                <a:srgbClr val="D4D6D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GB" b="0" smtClean="0">
                  <a:solidFill>
                    <a:srgbClr val="FFFFFF"/>
                  </a:solidFill>
                  <a:ea typeface="Arial Unicode MS" pitchFamily="34" charset="-128"/>
                  <a:cs typeface="Arial Unicode MS" pitchFamily="34" charset="-128"/>
                  <a:sym typeface="Wingdings" pitchFamily="2" charset="2"/>
                </a:endParaRPr>
              </a:p>
            </p:txBody>
          </p:sp>
          <p:sp>
            <p:nvSpPr>
              <p:cNvPr id="40" name="Rectangle 49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589" y="2203"/>
                <a:ext cx="51" cy="223"/>
              </a:xfrm>
              <a:prstGeom prst="rect">
                <a:avLst/>
              </a:prstGeom>
              <a:solidFill>
                <a:srgbClr val="D4D6D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GB" b="0" smtClean="0">
                  <a:solidFill>
                    <a:srgbClr val="FFFFFF"/>
                  </a:solidFill>
                  <a:ea typeface="Arial Unicode MS" pitchFamily="34" charset="-128"/>
                  <a:cs typeface="Arial Unicode MS" pitchFamily="34" charset="-128"/>
                  <a:sym typeface="Wingdings" pitchFamily="2" charset="2"/>
                </a:endParaRPr>
              </a:p>
            </p:txBody>
          </p:sp>
          <p:sp>
            <p:nvSpPr>
              <p:cNvPr id="41" name="Rectangle 50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505" y="2203"/>
                <a:ext cx="48" cy="223"/>
              </a:xfrm>
              <a:prstGeom prst="rect">
                <a:avLst/>
              </a:prstGeom>
              <a:solidFill>
                <a:srgbClr val="D4D6D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GB" b="0" smtClean="0">
                  <a:solidFill>
                    <a:srgbClr val="FFFFFF"/>
                  </a:solidFill>
                  <a:ea typeface="Arial Unicode MS" pitchFamily="34" charset="-128"/>
                  <a:cs typeface="Arial Unicode MS" pitchFamily="34" charset="-128"/>
                  <a:sym typeface="Wingdings" pitchFamily="2" charset="2"/>
                </a:endParaRPr>
              </a:p>
            </p:txBody>
          </p:sp>
          <p:sp>
            <p:nvSpPr>
              <p:cNvPr id="42" name="Rectangle 51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415" y="2203"/>
                <a:ext cx="51" cy="223"/>
              </a:xfrm>
              <a:prstGeom prst="rect">
                <a:avLst/>
              </a:prstGeom>
              <a:solidFill>
                <a:srgbClr val="D4D6D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GB" b="0" smtClean="0">
                  <a:solidFill>
                    <a:srgbClr val="FFFFFF"/>
                  </a:solidFill>
                  <a:ea typeface="Arial Unicode MS" pitchFamily="34" charset="-128"/>
                  <a:cs typeface="Arial Unicode MS" pitchFamily="34" charset="-128"/>
                  <a:sym typeface="Wingdings" pitchFamily="2" charset="2"/>
                </a:endParaRPr>
              </a:p>
            </p:txBody>
          </p:sp>
          <p:sp>
            <p:nvSpPr>
              <p:cNvPr id="43" name="Rectangle 52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846" y="2203"/>
                <a:ext cx="48" cy="223"/>
              </a:xfrm>
              <a:prstGeom prst="rect">
                <a:avLst/>
              </a:prstGeom>
              <a:solidFill>
                <a:srgbClr val="D4D6D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GB" b="0" smtClean="0">
                  <a:solidFill>
                    <a:srgbClr val="FFFFFF"/>
                  </a:solidFill>
                  <a:ea typeface="Arial Unicode MS" pitchFamily="34" charset="-128"/>
                  <a:cs typeface="Arial Unicode MS" pitchFamily="34" charset="-128"/>
                  <a:sym typeface="Wingdings" pitchFamily="2" charset="2"/>
                </a:endParaRPr>
              </a:p>
            </p:txBody>
          </p:sp>
          <p:sp>
            <p:nvSpPr>
              <p:cNvPr id="44" name="Rectangle 53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759" y="2203"/>
                <a:ext cx="46" cy="223"/>
              </a:xfrm>
              <a:prstGeom prst="rect">
                <a:avLst/>
              </a:prstGeom>
              <a:solidFill>
                <a:srgbClr val="D4D6D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GB" b="0" smtClean="0">
                  <a:solidFill>
                    <a:srgbClr val="FFFFFF"/>
                  </a:solidFill>
                  <a:ea typeface="Arial Unicode MS" pitchFamily="34" charset="-128"/>
                  <a:cs typeface="Arial Unicode MS" pitchFamily="34" charset="-128"/>
                  <a:sym typeface="Wingdings" pitchFamily="2" charset="2"/>
                </a:endParaRPr>
              </a:p>
            </p:txBody>
          </p:sp>
          <p:sp>
            <p:nvSpPr>
              <p:cNvPr id="45" name="Rectangle 54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669" y="2203"/>
                <a:ext cx="49" cy="223"/>
              </a:xfrm>
              <a:prstGeom prst="rect">
                <a:avLst/>
              </a:prstGeom>
              <a:solidFill>
                <a:srgbClr val="D4D6D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GB" b="0" smtClean="0">
                  <a:solidFill>
                    <a:srgbClr val="FFFFFF"/>
                  </a:solidFill>
                  <a:ea typeface="Arial Unicode MS" pitchFamily="34" charset="-128"/>
                  <a:cs typeface="Arial Unicode MS" pitchFamily="34" charset="-128"/>
                  <a:sym typeface="Wingdings" pitchFamily="2" charset="2"/>
                </a:endParaRPr>
              </a:p>
            </p:txBody>
          </p:sp>
          <p:sp>
            <p:nvSpPr>
              <p:cNvPr id="46" name="Rectangle 55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1108" y="2203"/>
                <a:ext cx="49" cy="223"/>
              </a:xfrm>
              <a:prstGeom prst="rect">
                <a:avLst/>
              </a:prstGeom>
              <a:solidFill>
                <a:srgbClr val="D4D6D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GB" b="0" smtClean="0">
                  <a:solidFill>
                    <a:srgbClr val="FFFFFF"/>
                  </a:solidFill>
                  <a:ea typeface="Arial Unicode MS" pitchFamily="34" charset="-128"/>
                  <a:cs typeface="Arial Unicode MS" pitchFamily="34" charset="-128"/>
                  <a:sym typeface="Wingdings" pitchFamily="2" charset="2"/>
                </a:endParaRPr>
              </a:p>
            </p:txBody>
          </p:sp>
          <p:sp>
            <p:nvSpPr>
              <p:cNvPr id="47" name="Rectangle 56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1020" y="2203"/>
                <a:ext cx="48" cy="223"/>
              </a:xfrm>
              <a:prstGeom prst="rect">
                <a:avLst/>
              </a:prstGeom>
              <a:solidFill>
                <a:srgbClr val="D4D6D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GB" b="0" smtClean="0">
                  <a:solidFill>
                    <a:srgbClr val="FFFFFF"/>
                  </a:solidFill>
                  <a:ea typeface="Arial Unicode MS" pitchFamily="34" charset="-128"/>
                  <a:cs typeface="Arial Unicode MS" pitchFamily="34" charset="-128"/>
                  <a:sym typeface="Wingdings" pitchFamily="2" charset="2"/>
                </a:endParaRPr>
              </a:p>
            </p:txBody>
          </p:sp>
          <p:sp>
            <p:nvSpPr>
              <p:cNvPr id="48" name="Rectangle 57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933" y="2203"/>
                <a:ext cx="51" cy="223"/>
              </a:xfrm>
              <a:prstGeom prst="rect">
                <a:avLst/>
              </a:prstGeom>
              <a:solidFill>
                <a:srgbClr val="D4D6D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GB" b="0" smtClean="0">
                  <a:solidFill>
                    <a:srgbClr val="FFFFFF"/>
                  </a:solidFill>
                  <a:ea typeface="Arial Unicode MS" pitchFamily="34" charset="-128"/>
                  <a:cs typeface="Arial Unicode MS" pitchFamily="34" charset="-128"/>
                  <a:sym typeface="Wingdings" pitchFamily="2" charset="2"/>
                </a:endParaRPr>
              </a:p>
            </p:txBody>
          </p:sp>
          <p:sp>
            <p:nvSpPr>
              <p:cNvPr id="49" name="Freeform 58"/>
              <p:cNvSpPr>
                <a:spLocks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1176" y="2417"/>
                <a:ext cx="68" cy="26"/>
              </a:xfrm>
              <a:custGeom>
                <a:avLst/>
                <a:gdLst>
                  <a:gd name="T0" fmla="*/ 34 w 68"/>
                  <a:gd name="T1" fmla="*/ 26 h 26"/>
                  <a:gd name="T2" fmla="*/ 68 w 68"/>
                  <a:gd name="T3" fmla="*/ 0 h 26"/>
                  <a:gd name="T4" fmla="*/ 0 w 68"/>
                  <a:gd name="T5" fmla="*/ 0 h 26"/>
                  <a:gd name="T6" fmla="*/ 34 w 68"/>
                  <a:gd name="T7" fmla="*/ 26 h 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8"/>
                  <a:gd name="T13" fmla="*/ 0 h 26"/>
                  <a:gd name="T14" fmla="*/ 68 w 68"/>
                  <a:gd name="T15" fmla="*/ 26 h 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8" h="26">
                    <a:moveTo>
                      <a:pt x="34" y="26"/>
                    </a:moveTo>
                    <a:lnTo>
                      <a:pt x="68" y="0"/>
                    </a:lnTo>
                    <a:lnTo>
                      <a:pt x="0" y="0"/>
                    </a:lnTo>
                    <a:lnTo>
                      <a:pt x="34" y="26"/>
                    </a:lnTo>
                    <a:close/>
                  </a:path>
                </a:pathLst>
              </a:custGeom>
              <a:solidFill>
                <a:srgbClr val="949E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 kern="0">
                  <a:solidFill>
                    <a:sysClr val="windowText" lastClr="000000"/>
                  </a:solidFill>
                  <a:ea typeface="+mn-ea"/>
                  <a:sym typeface="Wingdings" pitchFamily="2" charset="2"/>
                </a:endParaRPr>
              </a:p>
            </p:txBody>
          </p:sp>
          <p:sp>
            <p:nvSpPr>
              <p:cNvPr id="50" name="Freeform 59"/>
              <p:cNvSpPr>
                <a:spLocks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1262" y="2417"/>
                <a:ext cx="72" cy="26"/>
              </a:xfrm>
              <a:custGeom>
                <a:avLst/>
                <a:gdLst>
                  <a:gd name="T0" fmla="*/ 35 w 69"/>
                  <a:gd name="T1" fmla="*/ 26 h 26"/>
                  <a:gd name="T2" fmla="*/ 69 w 69"/>
                  <a:gd name="T3" fmla="*/ 0 h 26"/>
                  <a:gd name="T4" fmla="*/ 0 w 69"/>
                  <a:gd name="T5" fmla="*/ 0 h 26"/>
                  <a:gd name="T6" fmla="*/ 35 w 69"/>
                  <a:gd name="T7" fmla="*/ 26 h 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9"/>
                  <a:gd name="T13" fmla="*/ 0 h 26"/>
                  <a:gd name="T14" fmla="*/ 69 w 69"/>
                  <a:gd name="T15" fmla="*/ 26 h 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9" h="26">
                    <a:moveTo>
                      <a:pt x="35" y="26"/>
                    </a:moveTo>
                    <a:lnTo>
                      <a:pt x="69" y="0"/>
                    </a:lnTo>
                    <a:lnTo>
                      <a:pt x="0" y="0"/>
                    </a:lnTo>
                    <a:lnTo>
                      <a:pt x="35" y="26"/>
                    </a:lnTo>
                    <a:close/>
                  </a:path>
                </a:pathLst>
              </a:custGeom>
              <a:solidFill>
                <a:srgbClr val="949E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 kern="0">
                  <a:solidFill>
                    <a:sysClr val="windowText" lastClr="000000"/>
                  </a:solidFill>
                  <a:ea typeface="+mn-ea"/>
                  <a:sym typeface="Wingdings" pitchFamily="2" charset="2"/>
                </a:endParaRPr>
              </a:p>
            </p:txBody>
          </p:sp>
          <p:sp>
            <p:nvSpPr>
              <p:cNvPr id="51" name="Freeform 60"/>
              <p:cNvSpPr>
                <a:spLocks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1353" y="2417"/>
                <a:ext cx="68" cy="26"/>
              </a:xfrm>
              <a:custGeom>
                <a:avLst/>
                <a:gdLst>
                  <a:gd name="T0" fmla="*/ 35 w 69"/>
                  <a:gd name="T1" fmla="*/ 26 h 26"/>
                  <a:gd name="T2" fmla="*/ 69 w 69"/>
                  <a:gd name="T3" fmla="*/ 0 h 26"/>
                  <a:gd name="T4" fmla="*/ 0 w 69"/>
                  <a:gd name="T5" fmla="*/ 0 h 26"/>
                  <a:gd name="T6" fmla="*/ 35 w 69"/>
                  <a:gd name="T7" fmla="*/ 26 h 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9"/>
                  <a:gd name="T13" fmla="*/ 0 h 26"/>
                  <a:gd name="T14" fmla="*/ 69 w 69"/>
                  <a:gd name="T15" fmla="*/ 26 h 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9" h="26">
                    <a:moveTo>
                      <a:pt x="35" y="26"/>
                    </a:moveTo>
                    <a:lnTo>
                      <a:pt x="69" y="0"/>
                    </a:lnTo>
                    <a:lnTo>
                      <a:pt x="0" y="0"/>
                    </a:lnTo>
                    <a:lnTo>
                      <a:pt x="35" y="26"/>
                    </a:lnTo>
                    <a:close/>
                  </a:path>
                </a:pathLst>
              </a:custGeom>
              <a:solidFill>
                <a:srgbClr val="949E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 kern="0">
                  <a:solidFill>
                    <a:sysClr val="windowText" lastClr="000000"/>
                  </a:solidFill>
                  <a:ea typeface="+mn-ea"/>
                  <a:sym typeface="Wingdings" pitchFamily="2" charset="2"/>
                </a:endParaRPr>
              </a:p>
            </p:txBody>
          </p:sp>
          <p:sp>
            <p:nvSpPr>
              <p:cNvPr id="52" name="Freeform 61"/>
              <p:cNvSpPr>
                <a:spLocks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582" y="2417"/>
                <a:ext cx="68" cy="26"/>
              </a:xfrm>
              <a:custGeom>
                <a:avLst/>
                <a:gdLst>
                  <a:gd name="T0" fmla="*/ 34 w 67"/>
                  <a:gd name="T1" fmla="*/ 26 h 26"/>
                  <a:gd name="T2" fmla="*/ 0 w 67"/>
                  <a:gd name="T3" fmla="*/ 0 h 26"/>
                  <a:gd name="T4" fmla="*/ 67 w 67"/>
                  <a:gd name="T5" fmla="*/ 0 h 26"/>
                  <a:gd name="T6" fmla="*/ 34 w 67"/>
                  <a:gd name="T7" fmla="*/ 26 h 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"/>
                  <a:gd name="T13" fmla="*/ 0 h 26"/>
                  <a:gd name="T14" fmla="*/ 67 w 67"/>
                  <a:gd name="T15" fmla="*/ 26 h 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" h="26">
                    <a:moveTo>
                      <a:pt x="34" y="26"/>
                    </a:moveTo>
                    <a:lnTo>
                      <a:pt x="0" y="0"/>
                    </a:lnTo>
                    <a:lnTo>
                      <a:pt x="67" y="0"/>
                    </a:lnTo>
                    <a:lnTo>
                      <a:pt x="34" y="26"/>
                    </a:lnTo>
                    <a:close/>
                  </a:path>
                </a:pathLst>
              </a:custGeom>
              <a:solidFill>
                <a:srgbClr val="949E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 kern="0">
                  <a:solidFill>
                    <a:sysClr val="windowText" lastClr="000000"/>
                  </a:solidFill>
                  <a:ea typeface="+mn-ea"/>
                  <a:sym typeface="Wingdings" pitchFamily="2" charset="2"/>
                </a:endParaRPr>
              </a:p>
            </p:txBody>
          </p:sp>
          <p:sp>
            <p:nvSpPr>
              <p:cNvPr id="53" name="Freeform 62"/>
              <p:cNvSpPr>
                <a:spLocks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495" y="2417"/>
                <a:ext cx="66" cy="26"/>
              </a:xfrm>
              <a:custGeom>
                <a:avLst/>
                <a:gdLst>
                  <a:gd name="T0" fmla="*/ 34 w 67"/>
                  <a:gd name="T1" fmla="*/ 26 h 26"/>
                  <a:gd name="T2" fmla="*/ 0 w 67"/>
                  <a:gd name="T3" fmla="*/ 0 h 26"/>
                  <a:gd name="T4" fmla="*/ 67 w 67"/>
                  <a:gd name="T5" fmla="*/ 0 h 26"/>
                  <a:gd name="T6" fmla="*/ 34 w 67"/>
                  <a:gd name="T7" fmla="*/ 26 h 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"/>
                  <a:gd name="T13" fmla="*/ 0 h 26"/>
                  <a:gd name="T14" fmla="*/ 67 w 67"/>
                  <a:gd name="T15" fmla="*/ 26 h 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" h="26">
                    <a:moveTo>
                      <a:pt x="34" y="26"/>
                    </a:moveTo>
                    <a:lnTo>
                      <a:pt x="0" y="0"/>
                    </a:lnTo>
                    <a:lnTo>
                      <a:pt x="67" y="0"/>
                    </a:lnTo>
                    <a:lnTo>
                      <a:pt x="34" y="26"/>
                    </a:lnTo>
                    <a:close/>
                  </a:path>
                </a:pathLst>
              </a:custGeom>
              <a:solidFill>
                <a:srgbClr val="949E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 kern="0">
                  <a:solidFill>
                    <a:sysClr val="windowText" lastClr="000000"/>
                  </a:solidFill>
                  <a:ea typeface="+mn-ea"/>
                  <a:sym typeface="Wingdings" pitchFamily="2" charset="2"/>
                </a:endParaRPr>
              </a:p>
            </p:txBody>
          </p:sp>
          <p:sp>
            <p:nvSpPr>
              <p:cNvPr id="54" name="Freeform 63"/>
              <p:cNvSpPr>
                <a:spLocks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406" y="2417"/>
                <a:ext cx="68" cy="26"/>
              </a:xfrm>
              <a:custGeom>
                <a:avLst/>
                <a:gdLst>
                  <a:gd name="T0" fmla="*/ 34 w 68"/>
                  <a:gd name="T1" fmla="*/ 26 h 26"/>
                  <a:gd name="T2" fmla="*/ 0 w 68"/>
                  <a:gd name="T3" fmla="*/ 0 h 26"/>
                  <a:gd name="T4" fmla="*/ 68 w 68"/>
                  <a:gd name="T5" fmla="*/ 0 h 26"/>
                  <a:gd name="T6" fmla="*/ 34 w 68"/>
                  <a:gd name="T7" fmla="*/ 26 h 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8"/>
                  <a:gd name="T13" fmla="*/ 0 h 26"/>
                  <a:gd name="T14" fmla="*/ 68 w 68"/>
                  <a:gd name="T15" fmla="*/ 26 h 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8" h="26">
                    <a:moveTo>
                      <a:pt x="34" y="26"/>
                    </a:moveTo>
                    <a:lnTo>
                      <a:pt x="0" y="0"/>
                    </a:lnTo>
                    <a:lnTo>
                      <a:pt x="68" y="0"/>
                    </a:lnTo>
                    <a:lnTo>
                      <a:pt x="34" y="26"/>
                    </a:lnTo>
                    <a:close/>
                  </a:path>
                </a:pathLst>
              </a:custGeom>
              <a:solidFill>
                <a:srgbClr val="949E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 kern="0">
                  <a:solidFill>
                    <a:sysClr val="windowText" lastClr="000000"/>
                  </a:solidFill>
                  <a:ea typeface="+mn-ea"/>
                  <a:sym typeface="Wingdings" pitchFamily="2" charset="2"/>
                </a:endParaRPr>
              </a:p>
            </p:txBody>
          </p:sp>
          <p:sp>
            <p:nvSpPr>
              <p:cNvPr id="55" name="Freeform 64"/>
              <p:cNvSpPr>
                <a:spLocks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836" y="2417"/>
                <a:ext cx="71" cy="26"/>
              </a:xfrm>
              <a:custGeom>
                <a:avLst/>
                <a:gdLst>
                  <a:gd name="T0" fmla="*/ 34 w 69"/>
                  <a:gd name="T1" fmla="*/ 26 h 26"/>
                  <a:gd name="T2" fmla="*/ 0 w 69"/>
                  <a:gd name="T3" fmla="*/ 0 h 26"/>
                  <a:gd name="T4" fmla="*/ 69 w 69"/>
                  <a:gd name="T5" fmla="*/ 0 h 26"/>
                  <a:gd name="T6" fmla="*/ 34 w 69"/>
                  <a:gd name="T7" fmla="*/ 26 h 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9"/>
                  <a:gd name="T13" fmla="*/ 0 h 26"/>
                  <a:gd name="T14" fmla="*/ 69 w 69"/>
                  <a:gd name="T15" fmla="*/ 26 h 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9" h="26">
                    <a:moveTo>
                      <a:pt x="34" y="26"/>
                    </a:moveTo>
                    <a:lnTo>
                      <a:pt x="0" y="0"/>
                    </a:lnTo>
                    <a:lnTo>
                      <a:pt x="69" y="0"/>
                    </a:lnTo>
                    <a:lnTo>
                      <a:pt x="34" y="26"/>
                    </a:lnTo>
                    <a:close/>
                  </a:path>
                </a:pathLst>
              </a:custGeom>
              <a:solidFill>
                <a:srgbClr val="949E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 kern="0">
                  <a:solidFill>
                    <a:sysClr val="windowText" lastClr="000000"/>
                  </a:solidFill>
                  <a:ea typeface="+mn-ea"/>
                  <a:sym typeface="Wingdings" pitchFamily="2" charset="2"/>
                </a:endParaRPr>
              </a:p>
            </p:txBody>
          </p:sp>
          <p:sp>
            <p:nvSpPr>
              <p:cNvPr id="56" name="Freeform 65"/>
              <p:cNvSpPr>
                <a:spLocks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748" y="2417"/>
                <a:ext cx="68" cy="26"/>
              </a:xfrm>
              <a:custGeom>
                <a:avLst/>
                <a:gdLst>
                  <a:gd name="T0" fmla="*/ 35 w 68"/>
                  <a:gd name="T1" fmla="*/ 26 h 26"/>
                  <a:gd name="T2" fmla="*/ 0 w 68"/>
                  <a:gd name="T3" fmla="*/ 0 h 26"/>
                  <a:gd name="T4" fmla="*/ 68 w 68"/>
                  <a:gd name="T5" fmla="*/ 0 h 26"/>
                  <a:gd name="T6" fmla="*/ 35 w 68"/>
                  <a:gd name="T7" fmla="*/ 26 h 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8"/>
                  <a:gd name="T13" fmla="*/ 0 h 26"/>
                  <a:gd name="T14" fmla="*/ 68 w 68"/>
                  <a:gd name="T15" fmla="*/ 26 h 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8" h="26">
                    <a:moveTo>
                      <a:pt x="35" y="26"/>
                    </a:moveTo>
                    <a:lnTo>
                      <a:pt x="0" y="0"/>
                    </a:lnTo>
                    <a:lnTo>
                      <a:pt x="68" y="0"/>
                    </a:lnTo>
                    <a:lnTo>
                      <a:pt x="35" y="26"/>
                    </a:lnTo>
                    <a:close/>
                  </a:path>
                </a:pathLst>
              </a:custGeom>
              <a:solidFill>
                <a:srgbClr val="949E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 kern="0">
                  <a:solidFill>
                    <a:sysClr val="windowText" lastClr="000000"/>
                  </a:solidFill>
                  <a:ea typeface="+mn-ea"/>
                  <a:sym typeface="Wingdings" pitchFamily="2" charset="2"/>
                </a:endParaRPr>
              </a:p>
            </p:txBody>
          </p:sp>
          <p:sp>
            <p:nvSpPr>
              <p:cNvPr id="57" name="Freeform 66"/>
              <p:cNvSpPr>
                <a:spLocks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659" y="2417"/>
                <a:ext cx="71" cy="26"/>
              </a:xfrm>
              <a:custGeom>
                <a:avLst/>
                <a:gdLst>
                  <a:gd name="T0" fmla="*/ 35 w 69"/>
                  <a:gd name="T1" fmla="*/ 26 h 26"/>
                  <a:gd name="T2" fmla="*/ 0 w 69"/>
                  <a:gd name="T3" fmla="*/ 0 h 26"/>
                  <a:gd name="T4" fmla="*/ 69 w 69"/>
                  <a:gd name="T5" fmla="*/ 0 h 26"/>
                  <a:gd name="T6" fmla="*/ 35 w 69"/>
                  <a:gd name="T7" fmla="*/ 26 h 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9"/>
                  <a:gd name="T13" fmla="*/ 0 h 26"/>
                  <a:gd name="T14" fmla="*/ 69 w 69"/>
                  <a:gd name="T15" fmla="*/ 26 h 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9" h="26">
                    <a:moveTo>
                      <a:pt x="35" y="26"/>
                    </a:moveTo>
                    <a:lnTo>
                      <a:pt x="0" y="0"/>
                    </a:lnTo>
                    <a:lnTo>
                      <a:pt x="69" y="0"/>
                    </a:lnTo>
                    <a:lnTo>
                      <a:pt x="35" y="26"/>
                    </a:lnTo>
                    <a:close/>
                  </a:path>
                </a:pathLst>
              </a:custGeom>
              <a:solidFill>
                <a:srgbClr val="949E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 kern="0">
                  <a:solidFill>
                    <a:sysClr val="windowText" lastClr="000000"/>
                  </a:solidFill>
                  <a:ea typeface="+mn-ea"/>
                  <a:sym typeface="Wingdings" pitchFamily="2" charset="2"/>
                </a:endParaRPr>
              </a:p>
            </p:txBody>
          </p:sp>
          <p:sp>
            <p:nvSpPr>
              <p:cNvPr id="58" name="Freeform 67"/>
              <p:cNvSpPr>
                <a:spLocks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1099" y="2417"/>
                <a:ext cx="68" cy="26"/>
              </a:xfrm>
              <a:custGeom>
                <a:avLst/>
                <a:gdLst>
                  <a:gd name="T0" fmla="*/ 35 w 69"/>
                  <a:gd name="T1" fmla="*/ 26 h 26"/>
                  <a:gd name="T2" fmla="*/ 0 w 69"/>
                  <a:gd name="T3" fmla="*/ 0 h 26"/>
                  <a:gd name="T4" fmla="*/ 69 w 69"/>
                  <a:gd name="T5" fmla="*/ 0 h 26"/>
                  <a:gd name="T6" fmla="*/ 35 w 69"/>
                  <a:gd name="T7" fmla="*/ 26 h 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9"/>
                  <a:gd name="T13" fmla="*/ 0 h 26"/>
                  <a:gd name="T14" fmla="*/ 69 w 69"/>
                  <a:gd name="T15" fmla="*/ 26 h 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9" h="26">
                    <a:moveTo>
                      <a:pt x="35" y="26"/>
                    </a:moveTo>
                    <a:lnTo>
                      <a:pt x="0" y="0"/>
                    </a:lnTo>
                    <a:lnTo>
                      <a:pt x="69" y="0"/>
                    </a:lnTo>
                    <a:lnTo>
                      <a:pt x="35" y="26"/>
                    </a:lnTo>
                    <a:close/>
                  </a:path>
                </a:pathLst>
              </a:custGeom>
              <a:solidFill>
                <a:srgbClr val="949E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 kern="0">
                  <a:solidFill>
                    <a:sysClr val="windowText" lastClr="000000"/>
                  </a:solidFill>
                  <a:ea typeface="+mn-ea"/>
                  <a:sym typeface="Wingdings" pitchFamily="2" charset="2"/>
                </a:endParaRPr>
              </a:p>
            </p:txBody>
          </p:sp>
          <p:sp>
            <p:nvSpPr>
              <p:cNvPr id="59" name="Freeform 68"/>
              <p:cNvSpPr>
                <a:spLocks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1009" y="2417"/>
                <a:ext cx="71" cy="26"/>
              </a:xfrm>
              <a:custGeom>
                <a:avLst/>
                <a:gdLst>
                  <a:gd name="T0" fmla="*/ 35 w 69"/>
                  <a:gd name="T1" fmla="*/ 26 h 26"/>
                  <a:gd name="T2" fmla="*/ 0 w 69"/>
                  <a:gd name="T3" fmla="*/ 0 h 26"/>
                  <a:gd name="T4" fmla="*/ 69 w 69"/>
                  <a:gd name="T5" fmla="*/ 0 h 26"/>
                  <a:gd name="T6" fmla="*/ 35 w 69"/>
                  <a:gd name="T7" fmla="*/ 26 h 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9"/>
                  <a:gd name="T13" fmla="*/ 0 h 26"/>
                  <a:gd name="T14" fmla="*/ 69 w 69"/>
                  <a:gd name="T15" fmla="*/ 26 h 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9" h="26">
                    <a:moveTo>
                      <a:pt x="35" y="26"/>
                    </a:moveTo>
                    <a:lnTo>
                      <a:pt x="0" y="0"/>
                    </a:lnTo>
                    <a:lnTo>
                      <a:pt x="69" y="0"/>
                    </a:lnTo>
                    <a:lnTo>
                      <a:pt x="35" y="26"/>
                    </a:lnTo>
                    <a:close/>
                  </a:path>
                </a:pathLst>
              </a:custGeom>
              <a:solidFill>
                <a:srgbClr val="949E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 kern="0">
                  <a:solidFill>
                    <a:sysClr val="windowText" lastClr="000000"/>
                  </a:solidFill>
                  <a:ea typeface="+mn-ea"/>
                  <a:sym typeface="Wingdings" pitchFamily="2" charset="2"/>
                </a:endParaRPr>
              </a:p>
            </p:txBody>
          </p:sp>
          <p:sp>
            <p:nvSpPr>
              <p:cNvPr id="60" name="Freeform 69"/>
              <p:cNvSpPr>
                <a:spLocks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923" y="2417"/>
                <a:ext cx="68" cy="26"/>
              </a:xfrm>
              <a:custGeom>
                <a:avLst/>
                <a:gdLst>
                  <a:gd name="T0" fmla="*/ 35 w 69"/>
                  <a:gd name="T1" fmla="*/ 26 h 26"/>
                  <a:gd name="T2" fmla="*/ 0 w 69"/>
                  <a:gd name="T3" fmla="*/ 0 h 26"/>
                  <a:gd name="T4" fmla="*/ 69 w 69"/>
                  <a:gd name="T5" fmla="*/ 0 h 26"/>
                  <a:gd name="T6" fmla="*/ 35 w 69"/>
                  <a:gd name="T7" fmla="*/ 26 h 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9"/>
                  <a:gd name="T13" fmla="*/ 0 h 26"/>
                  <a:gd name="T14" fmla="*/ 69 w 69"/>
                  <a:gd name="T15" fmla="*/ 26 h 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9" h="26">
                    <a:moveTo>
                      <a:pt x="35" y="26"/>
                    </a:moveTo>
                    <a:lnTo>
                      <a:pt x="0" y="0"/>
                    </a:lnTo>
                    <a:lnTo>
                      <a:pt x="69" y="0"/>
                    </a:lnTo>
                    <a:lnTo>
                      <a:pt x="35" y="26"/>
                    </a:lnTo>
                    <a:close/>
                  </a:path>
                </a:pathLst>
              </a:custGeom>
              <a:solidFill>
                <a:srgbClr val="949E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 kern="0">
                  <a:solidFill>
                    <a:sysClr val="windowText" lastClr="000000"/>
                  </a:solidFill>
                  <a:ea typeface="+mn-ea"/>
                  <a:sym typeface="Wingdings" pitchFamily="2" charset="2"/>
                </a:endParaRPr>
              </a:p>
            </p:txBody>
          </p:sp>
          <p:sp>
            <p:nvSpPr>
              <p:cNvPr id="61" name="Rectangle 70"/>
              <p:cNvSpPr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414" y="2162"/>
                <a:ext cx="997" cy="85"/>
              </a:xfrm>
              <a:prstGeom prst="rect">
                <a:avLst/>
              </a:prstGeom>
              <a:solidFill>
                <a:srgbClr val="949E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GB" b="0" smtClean="0">
                  <a:solidFill>
                    <a:srgbClr val="FFFFFF"/>
                  </a:solidFill>
                  <a:ea typeface="Arial Unicode MS" pitchFamily="34" charset="-128"/>
                  <a:cs typeface="Arial Unicode MS" pitchFamily="34" charset="-128"/>
                  <a:sym typeface="Wingdings" pitchFamily="2" charset="2"/>
                </a:endParaRPr>
              </a:p>
            </p:txBody>
          </p:sp>
          <p:sp>
            <p:nvSpPr>
              <p:cNvPr id="62" name="Rectangle 71"/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690" y="2178"/>
                <a:ext cx="506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fontAlgn="t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 typeface="Wingdings" pitchFamily="2" charset="2"/>
                  <a:buNone/>
                </a:pPr>
                <a:r>
                  <a:rPr lang="en-US" sz="600" smtClean="0">
                    <a:solidFill>
                      <a:srgbClr val="FFFFFF"/>
                    </a:solidFill>
                    <a:ea typeface="+mn-ea"/>
                    <a:sym typeface="Wingdings" pitchFamily="2" charset="2"/>
                  </a:rPr>
                  <a:t>Distribution MV</a:t>
                </a:r>
                <a:endParaRPr lang="en-US" sz="1400" b="0" smtClean="0">
                  <a:solidFill>
                    <a:srgbClr val="000000"/>
                  </a:solidFill>
                  <a:ea typeface="+mn-ea"/>
                  <a:sym typeface="Wingdings" pitchFamily="2" charset="2"/>
                </a:endParaRPr>
              </a:p>
            </p:txBody>
          </p:sp>
          <p:sp>
            <p:nvSpPr>
              <p:cNvPr id="63" name="Rectangle 72"/>
              <p:cNvSpPr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742" y="1727"/>
                <a:ext cx="348" cy="21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GB" b="0" smtClean="0">
                  <a:solidFill>
                    <a:srgbClr val="FFFFFF"/>
                  </a:solidFill>
                  <a:ea typeface="Arial Unicode MS" pitchFamily="34" charset="-128"/>
                  <a:cs typeface="Arial Unicode MS" pitchFamily="34" charset="-128"/>
                  <a:sym typeface="Wingdings" pitchFamily="2" charset="2"/>
                </a:endParaRPr>
              </a:p>
            </p:txBody>
          </p:sp>
          <p:sp>
            <p:nvSpPr>
              <p:cNvPr id="64" name="Freeform 73"/>
              <p:cNvSpPr>
                <a:spLocks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718" y="1830"/>
                <a:ext cx="395" cy="72"/>
              </a:xfrm>
              <a:custGeom>
                <a:avLst/>
                <a:gdLst>
                  <a:gd name="T0" fmla="*/ 198 w 395"/>
                  <a:gd name="T1" fmla="*/ 69 h 73"/>
                  <a:gd name="T2" fmla="*/ 0 w 395"/>
                  <a:gd name="T3" fmla="*/ 0 h 73"/>
                  <a:gd name="T4" fmla="*/ 395 w 395"/>
                  <a:gd name="T5" fmla="*/ 0 h 73"/>
                  <a:gd name="T6" fmla="*/ 198 w 395"/>
                  <a:gd name="T7" fmla="*/ 69 h 7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95"/>
                  <a:gd name="T13" fmla="*/ 0 h 73"/>
                  <a:gd name="T14" fmla="*/ 395 w 395"/>
                  <a:gd name="T15" fmla="*/ 73 h 7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95" h="73">
                    <a:moveTo>
                      <a:pt x="198" y="73"/>
                    </a:moveTo>
                    <a:lnTo>
                      <a:pt x="0" y="0"/>
                    </a:lnTo>
                    <a:lnTo>
                      <a:pt x="395" y="0"/>
                    </a:lnTo>
                    <a:lnTo>
                      <a:pt x="198" y="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ct val="30000"/>
                  </a:spcBef>
                  <a:spcAft>
                    <a:spcPts val="0"/>
                  </a:spcAft>
                </a:pPr>
                <a:endParaRPr lang="en-US" sz="1200" smtClean="0">
                  <a:solidFill>
                    <a:srgbClr val="000000"/>
                  </a:solidFill>
                  <a:ea typeface="+mn-ea"/>
                  <a:sym typeface="Wingdings" pitchFamily="2" charset="2"/>
                </a:endParaRPr>
              </a:p>
            </p:txBody>
          </p:sp>
          <p:sp>
            <p:nvSpPr>
              <p:cNvPr id="65" name="Rectangle 74"/>
              <p:cNvSpPr>
                <a:spLocks noChangeArrowheads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742" y="1726"/>
                <a:ext cx="348" cy="77"/>
              </a:xfrm>
              <a:prstGeom prst="rect">
                <a:avLst/>
              </a:prstGeom>
              <a:solidFill>
                <a:srgbClr val="949E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GB" b="0" smtClean="0">
                  <a:solidFill>
                    <a:srgbClr val="FFFFFF"/>
                  </a:solidFill>
                  <a:ea typeface="Arial Unicode MS" pitchFamily="34" charset="-128"/>
                  <a:cs typeface="Arial Unicode MS" pitchFamily="34" charset="-128"/>
                  <a:sym typeface="Wingdings" pitchFamily="2" charset="2"/>
                </a:endParaRPr>
              </a:p>
            </p:txBody>
          </p:sp>
          <p:sp>
            <p:nvSpPr>
              <p:cNvPr id="66" name="Rectangle 75"/>
              <p:cNvSpPr>
                <a:spLocks noChangeArrowheads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1181" y="1959"/>
                <a:ext cx="108" cy="23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GB" b="0" smtClean="0">
                  <a:solidFill>
                    <a:srgbClr val="FFFFFF"/>
                  </a:solidFill>
                  <a:ea typeface="Arial Unicode MS" pitchFamily="34" charset="-128"/>
                  <a:cs typeface="Arial Unicode MS" pitchFamily="34" charset="-128"/>
                  <a:sym typeface="Wingdings" pitchFamily="2" charset="2"/>
                </a:endParaRPr>
              </a:p>
            </p:txBody>
          </p:sp>
          <p:sp>
            <p:nvSpPr>
              <p:cNvPr id="67" name="Rectangle 76"/>
              <p:cNvSpPr>
                <a:spLocks noChangeArrowheads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539" y="1959"/>
                <a:ext cx="105" cy="23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GB" b="0" smtClean="0">
                  <a:solidFill>
                    <a:srgbClr val="FFFFFF"/>
                  </a:solidFill>
                  <a:ea typeface="Arial Unicode MS" pitchFamily="34" charset="-128"/>
                  <a:cs typeface="Arial Unicode MS" pitchFamily="34" charset="-128"/>
                  <a:sym typeface="Wingdings" pitchFamily="2" charset="2"/>
                </a:endParaRPr>
              </a:p>
            </p:txBody>
          </p:sp>
          <p:sp>
            <p:nvSpPr>
              <p:cNvPr id="68" name="Rectangle 77"/>
              <p:cNvSpPr>
                <a:spLocks noChangeArrowheads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863" y="1959"/>
                <a:ext cx="106" cy="23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GB" b="0" smtClean="0">
                  <a:solidFill>
                    <a:srgbClr val="FFFFFF"/>
                  </a:solidFill>
                  <a:ea typeface="Arial Unicode MS" pitchFamily="34" charset="-128"/>
                  <a:cs typeface="Arial Unicode MS" pitchFamily="34" charset="-128"/>
                  <a:sym typeface="Wingdings" pitchFamily="2" charset="2"/>
                </a:endParaRPr>
              </a:p>
            </p:txBody>
          </p:sp>
          <p:sp>
            <p:nvSpPr>
              <p:cNvPr id="69" name="Freeform 78"/>
              <p:cNvSpPr>
                <a:spLocks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1153" y="2047"/>
                <a:ext cx="156" cy="54"/>
              </a:xfrm>
              <a:custGeom>
                <a:avLst/>
                <a:gdLst>
                  <a:gd name="T0" fmla="*/ 79 w 156"/>
                  <a:gd name="T1" fmla="*/ 57 h 53"/>
                  <a:gd name="T2" fmla="*/ 156 w 156"/>
                  <a:gd name="T3" fmla="*/ 0 h 53"/>
                  <a:gd name="T4" fmla="*/ 0 w 156"/>
                  <a:gd name="T5" fmla="*/ 0 h 53"/>
                  <a:gd name="T6" fmla="*/ 79 w 156"/>
                  <a:gd name="T7" fmla="*/ 57 h 5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6"/>
                  <a:gd name="T13" fmla="*/ 0 h 53"/>
                  <a:gd name="T14" fmla="*/ 156 w 156"/>
                  <a:gd name="T15" fmla="*/ 53 h 5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6" h="53">
                    <a:moveTo>
                      <a:pt x="79" y="53"/>
                    </a:moveTo>
                    <a:lnTo>
                      <a:pt x="156" y="0"/>
                    </a:lnTo>
                    <a:lnTo>
                      <a:pt x="0" y="0"/>
                    </a:lnTo>
                    <a:lnTo>
                      <a:pt x="79" y="5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ct val="30000"/>
                  </a:spcBef>
                  <a:spcAft>
                    <a:spcPts val="0"/>
                  </a:spcAft>
                </a:pPr>
                <a:endParaRPr lang="en-US" sz="1200" smtClean="0">
                  <a:solidFill>
                    <a:srgbClr val="000000"/>
                  </a:solidFill>
                  <a:ea typeface="+mn-ea"/>
                  <a:sym typeface="Wingdings" pitchFamily="2" charset="2"/>
                </a:endParaRPr>
              </a:p>
            </p:txBody>
          </p:sp>
          <p:sp>
            <p:nvSpPr>
              <p:cNvPr id="70" name="Freeform 79"/>
              <p:cNvSpPr>
                <a:spLocks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509" y="2047"/>
                <a:ext cx="156" cy="54"/>
              </a:xfrm>
              <a:custGeom>
                <a:avLst/>
                <a:gdLst>
                  <a:gd name="T0" fmla="*/ 78 w 156"/>
                  <a:gd name="T1" fmla="*/ 57 h 53"/>
                  <a:gd name="T2" fmla="*/ 0 w 156"/>
                  <a:gd name="T3" fmla="*/ 0 h 53"/>
                  <a:gd name="T4" fmla="*/ 156 w 156"/>
                  <a:gd name="T5" fmla="*/ 0 h 53"/>
                  <a:gd name="T6" fmla="*/ 78 w 156"/>
                  <a:gd name="T7" fmla="*/ 57 h 5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6"/>
                  <a:gd name="T13" fmla="*/ 0 h 53"/>
                  <a:gd name="T14" fmla="*/ 156 w 156"/>
                  <a:gd name="T15" fmla="*/ 53 h 5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6" h="53">
                    <a:moveTo>
                      <a:pt x="78" y="53"/>
                    </a:moveTo>
                    <a:lnTo>
                      <a:pt x="0" y="0"/>
                    </a:lnTo>
                    <a:lnTo>
                      <a:pt x="156" y="0"/>
                    </a:lnTo>
                    <a:lnTo>
                      <a:pt x="78" y="5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ct val="30000"/>
                  </a:spcBef>
                  <a:spcAft>
                    <a:spcPts val="0"/>
                  </a:spcAft>
                </a:pPr>
                <a:endParaRPr lang="en-US" sz="1200" smtClean="0">
                  <a:solidFill>
                    <a:srgbClr val="000000"/>
                  </a:solidFill>
                  <a:ea typeface="+mn-ea"/>
                  <a:sym typeface="Wingdings" pitchFamily="2" charset="2"/>
                </a:endParaRPr>
              </a:p>
            </p:txBody>
          </p:sp>
          <p:sp>
            <p:nvSpPr>
              <p:cNvPr id="71" name="Freeform 80"/>
              <p:cNvSpPr>
                <a:spLocks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836" y="2047"/>
                <a:ext cx="154" cy="54"/>
              </a:xfrm>
              <a:custGeom>
                <a:avLst/>
                <a:gdLst>
                  <a:gd name="T0" fmla="*/ 77 w 154"/>
                  <a:gd name="T1" fmla="*/ 57 h 53"/>
                  <a:gd name="T2" fmla="*/ 0 w 154"/>
                  <a:gd name="T3" fmla="*/ 0 h 53"/>
                  <a:gd name="T4" fmla="*/ 154 w 154"/>
                  <a:gd name="T5" fmla="*/ 0 h 53"/>
                  <a:gd name="T6" fmla="*/ 77 w 154"/>
                  <a:gd name="T7" fmla="*/ 57 h 5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4"/>
                  <a:gd name="T13" fmla="*/ 0 h 53"/>
                  <a:gd name="T14" fmla="*/ 154 w 154"/>
                  <a:gd name="T15" fmla="*/ 53 h 5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4" h="53">
                    <a:moveTo>
                      <a:pt x="77" y="53"/>
                    </a:moveTo>
                    <a:lnTo>
                      <a:pt x="0" y="0"/>
                    </a:lnTo>
                    <a:lnTo>
                      <a:pt x="154" y="0"/>
                    </a:lnTo>
                    <a:lnTo>
                      <a:pt x="77" y="5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ct val="30000"/>
                  </a:spcBef>
                  <a:spcAft>
                    <a:spcPts val="0"/>
                  </a:spcAft>
                </a:pPr>
                <a:endParaRPr lang="en-US" sz="1200" smtClean="0">
                  <a:solidFill>
                    <a:srgbClr val="000000"/>
                  </a:solidFill>
                  <a:ea typeface="+mn-ea"/>
                  <a:sym typeface="Wingdings" pitchFamily="2" charset="2"/>
                </a:endParaRPr>
              </a:p>
            </p:txBody>
          </p:sp>
          <p:sp>
            <p:nvSpPr>
              <p:cNvPr id="72" name="Rectangle 81"/>
              <p:cNvSpPr>
                <a:spLocks noChangeArrowheads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537" y="1924"/>
                <a:ext cx="751" cy="85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GB" b="0" smtClean="0">
                  <a:solidFill>
                    <a:srgbClr val="FFFFFF"/>
                  </a:solidFill>
                  <a:ea typeface="Arial Unicode MS" pitchFamily="34" charset="-128"/>
                  <a:cs typeface="Arial Unicode MS" pitchFamily="34" charset="-128"/>
                  <a:sym typeface="Wingdings" pitchFamily="2" charset="2"/>
                </a:endParaRPr>
              </a:p>
            </p:txBody>
          </p:sp>
          <p:sp>
            <p:nvSpPr>
              <p:cNvPr id="73" name="Rectangle 82"/>
              <p:cNvSpPr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1187" y="2203"/>
                <a:ext cx="50" cy="22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GB" b="0" smtClean="0">
                  <a:solidFill>
                    <a:srgbClr val="FFFFFF"/>
                  </a:solidFill>
                  <a:ea typeface="Arial Unicode MS" pitchFamily="34" charset="-128"/>
                  <a:cs typeface="Arial Unicode MS" pitchFamily="34" charset="-128"/>
                  <a:sym typeface="Wingdings" pitchFamily="2" charset="2"/>
                </a:endParaRPr>
              </a:p>
            </p:txBody>
          </p:sp>
          <p:sp>
            <p:nvSpPr>
              <p:cNvPr id="74" name="Rectangle 83"/>
              <p:cNvSpPr>
                <a:spLocks noChangeArrowheads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1274" y="2203"/>
                <a:ext cx="51" cy="22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GB" b="0" smtClean="0">
                  <a:solidFill>
                    <a:srgbClr val="FFFFFF"/>
                  </a:solidFill>
                  <a:ea typeface="Arial Unicode MS" pitchFamily="34" charset="-128"/>
                  <a:cs typeface="Arial Unicode MS" pitchFamily="34" charset="-128"/>
                  <a:sym typeface="Wingdings" pitchFamily="2" charset="2"/>
                </a:endParaRPr>
              </a:p>
            </p:txBody>
          </p:sp>
          <p:sp>
            <p:nvSpPr>
              <p:cNvPr id="75" name="Rectangle 84"/>
              <p:cNvSpPr>
                <a:spLocks noChangeArrowheads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1361" y="2204"/>
                <a:ext cx="51" cy="21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GB" b="0" smtClean="0">
                  <a:solidFill>
                    <a:srgbClr val="FFFFFF"/>
                  </a:solidFill>
                  <a:ea typeface="Arial Unicode MS" pitchFamily="34" charset="-128"/>
                  <a:cs typeface="Arial Unicode MS" pitchFamily="34" charset="-128"/>
                  <a:sym typeface="Wingdings" pitchFamily="2" charset="2"/>
                </a:endParaRPr>
              </a:p>
            </p:txBody>
          </p:sp>
          <p:sp>
            <p:nvSpPr>
              <p:cNvPr id="76" name="Rectangle 85"/>
              <p:cNvSpPr>
                <a:spLocks noChangeArrowheads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589" y="2203"/>
                <a:ext cx="51" cy="22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GB" b="0" smtClean="0">
                  <a:solidFill>
                    <a:srgbClr val="FFFFFF"/>
                  </a:solidFill>
                  <a:ea typeface="Arial Unicode MS" pitchFamily="34" charset="-128"/>
                  <a:cs typeface="Arial Unicode MS" pitchFamily="34" charset="-128"/>
                  <a:sym typeface="Wingdings" pitchFamily="2" charset="2"/>
                </a:endParaRPr>
              </a:p>
            </p:txBody>
          </p:sp>
          <p:sp>
            <p:nvSpPr>
              <p:cNvPr id="77" name="Rectangle 86"/>
              <p:cNvSpPr>
                <a:spLocks noChangeArrowheads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504" y="2203"/>
                <a:ext cx="48" cy="22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GB" b="0" smtClean="0">
                  <a:solidFill>
                    <a:srgbClr val="FFFFFF"/>
                  </a:solidFill>
                  <a:ea typeface="Arial Unicode MS" pitchFamily="34" charset="-128"/>
                  <a:cs typeface="Arial Unicode MS" pitchFamily="34" charset="-128"/>
                  <a:sym typeface="Wingdings" pitchFamily="2" charset="2"/>
                </a:endParaRPr>
              </a:p>
            </p:txBody>
          </p:sp>
          <p:sp>
            <p:nvSpPr>
              <p:cNvPr id="78" name="Rectangle 87"/>
              <p:cNvSpPr>
                <a:spLocks noChangeArrowheads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415" y="2203"/>
                <a:ext cx="51" cy="22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GB" b="0" smtClean="0">
                  <a:solidFill>
                    <a:srgbClr val="FFFFFF"/>
                  </a:solidFill>
                  <a:ea typeface="Arial Unicode MS" pitchFamily="34" charset="-128"/>
                  <a:cs typeface="Arial Unicode MS" pitchFamily="34" charset="-128"/>
                  <a:sym typeface="Wingdings" pitchFamily="2" charset="2"/>
                </a:endParaRPr>
              </a:p>
            </p:txBody>
          </p:sp>
          <p:sp>
            <p:nvSpPr>
              <p:cNvPr id="79" name="Rectangle 88"/>
              <p:cNvSpPr>
                <a:spLocks noChangeArrowheads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846" y="2203"/>
                <a:ext cx="48" cy="22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GB" b="0" smtClean="0">
                  <a:solidFill>
                    <a:srgbClr val="FFFFFF"/>
                  </a:solidFill>
                  <a:ea typeface="Arial Unicode MS" pitchFamily="34" charset="-128"/>
                  <a:cs typeface="Arial Unicode MS" pitchFamily="34" charset="-128"/>
                  <a:sym typeface="Wingdings" pitchFamily="2" charset="2"/>
                </a:endParaRPr>
              </a:p>
            </p:txBody>
          </p:sp>
          <p:sp>
            <p:nvSpPr>
              <p:cNvPr id="80" name="Rectangle 89"/>
              <p:cNvSpPr>
                <a:spLocks noChangeArrowheads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758" y="2203"/>
                <a:ext cx="47" cy="22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GB" b="0" smtClean="0">
                  <a:solidFill>
                    <a:srgbClr val="FFFFFF"/>
                  </a:solidFill>
                  <a:ea typeface="Arial Unicode MS" pitchFamily="34" charset="-128"/>
                  <a:cs typeface="Arial Unicode MS" pitchFamily="34" charset="-128"/>
                  <a:sym typeface="Wingdings" pitchFamily="2" charset="2"/>
                </a:endParaRPr>
              </a:p>
            </p:txBody>
          </p:sp>
          <p:sp>
            <p:nvSpPr>
              <p:cNvPr id="81" name="Rectangle 90"/>
              <p:cNvSpPr>
                <a:spLocks noChangeArrowheads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670" y="2203"/>
                <a:ext cx="48" cy="22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GB" b="0" smtClean="0">
                  <a:solidFill>
                    <a:srgbClr val="FFFFFF"/>
                  </a:solidFill>
                  <a:ea typeface="Arial Unicode MS" pitchFamily="34" charset="-128"/>
                  <a:cs typeface="Arial Unicode MS" pitchFamily="34" charset="-128"/>
                  <a:sym typeface="Wingdings" pitchFamily="2" charset="2"/>
                </a:endParaRPr>
              </a:p>
            </p:txBody>
          </p:sp>
          <p:sp>
            <p:nvSpPr>
              <p:cNvPr id="82" name="Rectangle 91"/>
              <p:cNvSpPr>
                <a:spLocks noChangeArrowheads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1109" y="2203"/>
                <a:ext cx="48" cy="22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GB" b="0" smtClean="0">
                  <a:solidFill>
                    <a:srgbClr val="FFFFFF"/>
                  </a:solidFill>
                  <a:ea typeface="Arial Unicode MS" pitchFamily="34" charset="-128"/>
                  <a:cs typeface="Arial Unicode MS" pitchFamily="34" charset="-128"/>
                  <a:sym typeface="Wingdings" pitchFamily="2" charset="2"/>
                </a:endParaRPr>
              </a:p>
            </p:txBody>
          </p:sp>
          <p:sp>
            <p:nvSpPr>
              <p:cNvPr id="83" name="Rectangle 92"/>
              <p:cNvSpPr>
                <a:spLocks noChangeArrowheads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1021" y="2203"/>
                <a:ext cx="48" cy="22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GB" b="0" smtClean="0">
                  <a:solidFill>
                    <a:srgbClr val="FFFFFF"/>
                  </a:solidFill>
                  <a:ea typeface="Arial Unicode MS" pitchFamily="34" charset="-128"/>
                  <a:cs typeface="Arial Unicode MS" pitchFamily="34" charset="-128"/>
                  <a:sym typeface="Wingdings" pitchFamily="2" charset="2"/>
                </a:endParaRPr>
              </a:p>
            </p:txBody>
          </p:sp>
          <p:sp>
            <p:nvSpPr>
              <p:cNvPr id="84" name="Rectangle 93"/>
              <p:cNvSpPr>
                <a:spLocks noChangeArrowheads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933" y="2203"/>
                <a:ext cx="50" cy="22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GB" b="0" smtClean="0">
                  <a:solidFill>
                    <a:srgbClr val="FFFFFF"/>
                  </a:solidFill>
                  <a:ea typeface="Arial Unicode MS" pitchFamily="34" charset="-128"/>
                  <a:cs typeface="Arial Unicode MS" pitchFamily="34" charset="-128"/>
                  <a:sym typeface="Wingdings" pitchFamily="2" charset="2"/>
                </a:endParaRPr>
              </a:p>
            </p:txBody>
          </p:sp>
          <p:sp>
            <p:nvSpPr>
              <p:cNvPr id="85" name="Freeform 94"/>
              <p:cNvSpPr>
                <a:spLocks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1176" y="2417"/>
                <a:ext cx="68" cy="26"/>
              </a:xfrm>
              <a:custGeom>
                <a:avLst/>
                <a:gdLst>
                  <a:gd name="T0" fmla="*/ 34 w 68"/>
                  <a:gd name="T1" fmla="*/ 26 h 26"/>
                  <a:gd name="T2" fmla="*/ 68 w 68"/>
                  <a:gd name="T3" fmla="*/ 0 h 26"/>
                  <a:gd name="T4" fmla="*/ 0 w 68"/>
                  <a:gd name="T5" fmla="*/ 0 h 26"/>
                  <a:gd name="T6" fmla="*/ 34 w 68"/>
                  <a:gd name="T7" fmla="*/ 26 h 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8"/>
                  <a:gd name="T13" fmla="*/ 0 h 26"/>
                  <a:gd name="T14" fmla="*/ 68 w 68"/>
                  <a:gd name="T15" fmla="*/ 26 h 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8" h="26">
                    <a:moveTo>
                      <a:pt x="34" y="26"/>
                    </a:moveTo>
                    <a:lnTo>
                      <a:pt x="68" y="0"/>
                    </a:lnTo>
                    <a:lnTo>
                      <a:pt x="0" y="0"/>
                    </a:lnTo>
                    <a:lnTo>
                      <a:pt x="34" y="2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ct val="30000"/>
                  </a:spcBef>
                  <a:spcAft>
                    <a:spcPts val="0"/>
                  </a:spcAft>
                </a:pPr>
                <a:endParaRPr lang="en-US" sz="1200" smtClean="0">
                  <a:solidFill>
                    <a:srgbClr val="000000"/>
                  </a:solidFill>
                  <a:ea typeface="+mn-ea"/>
                  <a:sym typeface="Wingdings" pitchFamily="2" charset="2"/>
                </a:endParaRPr>
              </a:p>
            </p:txBody>
          </p:sp>
          <p:sp>
            <p:nvSpPr>
              <p:cNvPr id="86" name="Freeform 95"/>
              <p:cNvSpPr>
                <a:spLocks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1264" y="2417"/>
                <a:ext cx="70" cy="26"/>
              </a:xfrm>
              <a:custGeom>
                <a:avLst/>
                <a:gdLst>
                  <a:gd name="T0" fmla="*/ 39 w 69"/>
                  <a:gd name="T1" fmla="*/ 26 h 26"/>
                  <a:gd name="T2" fmla="*/ 73 w 69"/>
                  <a:gd name="T3" fmla="*/ 0 h 26"/>
                  <a:gd name="T4" fmla="*/ 0 w 69"/>
                  <a:gd name="T5" fmla="*/ 0 h 26"/>
                  <a:gd name="T6" fmla="*/ 39 w 69"/>
                  <a:gd name="T7" fmla="*/ 26 h 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9"/>
                  <a:gd name="T13" fmla="*/ 0 h 26"/>
                  <a:gd name="T14" fmla="*/ 69 w 69"/>
                  <a:gd name="T15" fmla="*/ 26 h 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9" h="26">
                    <a:moveTo>
                      <a:pt x="35" y="26"/>
                    </a:moveTo>
                    <a:lnTo>
                      <a:pt x="69" y="0"/>
                    </a:lnTo>
                    <a:lnTo>
                      <a:pt x="0" y="0"/>
                    </a:lnTo>
                    <a:lnTo>
                      <a:pt x="35" y="2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ct val="30000"/>
                  </a:spcBef>
                  <a:spcAft>
                    <a:spcPts val="0"/>
                  </a:spcAft>
                </a:pPr>
                <a:endParaRPr lang="en-US" sz="1200" smtClean="0">
                  <a:solidFill>
                    <a:srgbClr val="000000"/>
                  </a:solidFill>
                  <a:ea typeface="+mn-ea"/>
                  <a:sym typeface="Wingdings" pitchFamily="2" charset="2"/>
                </a:endParaRPr>
              </a:p>
            </p:txBody>
          </p:sp>
          <p:sp>
            <p:nvSpPr>
              <p:cNvPr id="87" name="Freeform 96"/>
              <p:cNvSpPr>
                <a:spLocks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1353" y="2417"/>
                <a:ext cx="68" cy="26"/>
              </a:xfrm>
              <a:custGeom>
                <a:avLst/>
                <a:gdLst>
                  <a:gd name="T0" fmla="*/ 34 w 69"/>
                  <a:gd name="T1" fmla="*/ 26 h 26"/>
                  <a:gd name="T2" fmla="*/ 65 w 69"/>
                  <a:gd name="T3" fmla="*/ 0 h 26"/>
                  <a:gd name="T4" fmla="*/ 0 w 69"/>
                  <a:gd name="T5" fmla="*/ 0 h 26"/>
                  <a:gd name="T6" fmla="*/ 34 w 69"/>
                  <a:gd name="T7" fmla="*/ 26 h 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9"/>
                  <a:gd name="T13" fmla="*/ 0 h 26"/>
                  <a:gd name="T14" fmla="*/ 69 w 69"/>
                  <a:gd name="T15" fmla="*/ 26 h 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9" h="26">
                    <a:moveTo>
                      <a:pt x="35" y="26"/>
                    </a:moveTo>
                    <a:lnTo>
                      <a:pt x="69" y="0"/>
                    </a:lnTo>
                    <a:lnTo>
                      <a:pt x="0" y="0"/>
                    </a:lnTo>
                    <a:lnTo>
                      <a:pt x="35" y="2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ct val="30000"/>
                  </a:spcBef>
                  <a:spcAft>
                    <a:spcPts val="0"/>
                  </a:spcAft>
                </a:pPr>
                <a:endParaRPr lang="en-US" sz="1200" smtClean="0">
                  <a:solidFill>
                    <a:srgbClr val="000000"/>
                  </a:solidFill>
                  <a:ea typeface="+mn-ea"/>
                  <a:sym typeface="Wingdings" pitchFamily="2" charset="2"/>
                </a:endParaRPr>
              </a:p>
            </p:txBody>
          </p:sp>
          <p:sp>
            <p:nvSpPr>
              <p:cNvPr id="88" name="Freeform 97"/>
              <p:cNvSpPr>
                <a:spLocks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582" y="2417"/>
                <a:ext cx="67" cy="26"/>
              </a:xfrm>
              <a:custGeom>
                <a:avLst/>
                <a:gdLst>
                  <a:gd name="T0" fmla="*/ 34 w 67"/>
                  <a:gd name="T1" fmla="*/ 26 h 26"/>
                  <a:gd name="T2" fmla="*/ 0 w 67"/>
                  <a:gd name="T3" fmla="*/ 0 h 26"/>
                  <a:gd name="T4" fmla="*/ 67 w 67"/>
                  <a:gd name="T5" fmla="*/ 0 h 26"/>
                  <a:gd name="T6" fmla="*/ 34 w 67"/>
                  <a:gd name="T7" fmla="*/ 26 h 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"/>
                  <a:gd name="T13" fmla="*/ 0 h 26"/>
                  <a:gd name="T14" fmla="*/ 67 w 67"/>
                  <a:gd name="T15" fmla="*/ 26 h 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" h="26">
                    <a:moveTo>
                      <a:pt x="34" y="26"/>
                    </a:moveTo>
                    <a:lnTo>
                      <a:pt x="0" y="0"/>
                    </a:lnTo>
                    <a:lnTo>
                      <a:pt x="67" y="0"/>
                    </a:lnTo>
                    <a:lnTo>
                      <a:pt x="34" y="2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ct val="30000"/>
                  </a:spcBef>
                  <a:spcAft>
                    <a:spcPts val="0"/>
                  </a:spcAft>
                </a:pPr>
                <a:endParaRPr lang="en-US" sz="1200" smtClean="0">
                  <a:solidFill>
                    <a:srgbClr val="000000"/>
                  </a:solidFill>
                  <a:ea typeface="+mn-ea"/>
                  <a:sym typeface="Wingdings" pitchFamily="2" charset="2"/>
                </a:endParaRPr>
              </a:p>
            </p:txBody>
          </p:sp>
          <p:sp>
            <p:nvSpPr>
              <p:cNvPr id="89" name="Freeform 98"/>
              <p:cNvSpPr>
                <a:spLocks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495" y="2417"/>
                <a:ext cx="67" cy="26"/>
              </a:xfrm>
              <a:custGeom>
                <a:avLst/>
                <a:gdLst>
                  <a:gd name="T0" fmla="*/ 34 w 67"/>
                  <a:gd name="T1" fmla="*/ 26 h 26"/>
                  <a:gd name="T2" fmla="*/ 0 w 67"/>
                  <a:gd name="T3" fmla="*/ 0 h 26"/>
                  <a:gd name="T4" fmla="*/ 67 w 67"/>
                  <a:gd name="T5" fmla="*/ 0 h 26"/>
                  <a:gd name="T6" fmla="*/ 34 w 67"/>
                  <a:gd name="T7" fmla="*/ 26 h 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"/>
                  <a:gd name="T13" fmla="*/ 0 h 26"/>
                  <a:gd name="T14" fmla="*/ 67 w 67"/>
                  <a:gd name="T15" fmla="*/ 26 h 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" h="26">
                    <a:moveTo>
                      <a:pt x="34" y="26"/>
                    </a:moveTo>
                    <a:lnTo>
                      <a:pt x="0" y="0"/>
                    </a:lnTo>
                    <a:lnTo>
                      <a:pt x="67" y="0"/>
                    </a:lnTo>
                    <a:lnTo>
                      <a:pt x="34" y="2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ct val="30000"/>
                  </a:spcBef>
                  <a:spcAft>
                    <a:spcPts val="0"/>
                  </a:spcAft>
                </a:pPr>
                <a:endParaRPr lang="en-US" sz="1200" smtClean="0">
                  <a:solidFill>
                    <a:srgbClr val="000000"/>
                  </a:solidFill>
                  <a:ea typeface="+mn-ea"/>
                  <a:sym typeface="Wingdings" pitchFamily="2" charset="2"/>
                </a:endParaRPr>
              </a:p>
            </p:txBody>
          </p:sp>
          <p:sp>
            <p:nvSpPr>
              <p:cNvPr id="90" name="Freeform 99"/>
              <p:cNvSpPr>
                <a:spLocks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406" y="2417"/>
                <a:ext cx="68" cy="26"/>
              </a:xfrm>
              <a:custGeom>
                <a:avLst/>
                <a:gdLst>
                  <a:gd name="T0" fmla="*/ 34 w 68"/>
                  <a:gd name="T1" fmla="*/ 26 h 26"/>
                  <a:gd name="T2" fmla="*/ 0 w 68"/>
                  <a:gd name="T3" fmla="*/ 0 h 26"/>
                  <a:gd name="T4" fmla="*/ 68 w 68"/>
                  <a:gd name="T5" fmla="*/ 0 h 26"/>
                  <a:gd name="T6" fmla="*/ 34 w 68"/>
                  <a:gd name="T7" fmla="*/ 26 h 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8"/>
                  <a:gd name="T13" fmla="*/ 0 h 26"/>
                  <a:gd name="T14" fmla="*/ 68 w 68"/>
                  <a:gd name="T15" fmla="*/ 26 h 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8" h="26">
                    <a:moveTo>
                      <a:pt x="34" y="26"/>
                    </a:moveTo>
                    <a:lnTo>
                      <a:pt x="0" y="0"/>
                    </a:lnTo>
                    <a:lnTo>
                      <a:pt x="68" y="0"/>
                    </a:lnTo>
                    <a:lnTo>
                      <a:pt x="34" y="2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ct val="30000"/>
                  </a:spcBef>
                  <a:spcAft>
                    <a:spcPts val="0"/>
                  </a:spcAft>
                </a:pPr>
                <a:endParaRPr lang="en-US" sz="1200" smtClean="0">
                  <a:solidFill>
                    <a:srgbClr val="000000"/>
                  </a:solidFill>
                  <a:ea typeface="+mn-ea"/>
                  <a:sym typeface="Wingdings" pitchFamily="2" charset="2"/>
                </a:endParaRPr>
              </a:p>
            </p:txBody>
          </p:sp>
          <p:sp>
            <p:nvSpPr>
              <p:cNvPr id="91" name="Freeform 100"/>
              <p:cNvSpPr>
                <a:spLocks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836" y="2417"/>
                <a:ext cx="70" cy="26"/>
              </a:xfrm>
              <a:custGeom>
                <a:avLst/>
                <a:gdLst>
                  <a:gd name="T0" fmla="*/ 34 w 69"/>
                  <a:gd name="T1" fmla="*/ 26 h 26"/>
                  <a:gd name="T2" fmla="*/ 0 w 69"/>
                  <a:gd name="T3" fmla="*/ 0 h 26"/>
                  <a:gd name="T4" fmla="*/ 73 w 69"/>
                  <a:gd name="T5" fmla="*/ 0 h 26"/>
                  <a:gd name="T6" fmla="*/ 34 w 69"/>
                  <a:gd name="T7" fmla="*/ 26 h 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9"/>
                  <a:gd name="T13" fmla="*/ 0 h 26"/>
                  <a:gd name="T14" fmla="*/ 69 w 69"/>
                  <a:gd name="T15" fmla="*/ 26 h 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9" h="26">
                    <a:moveTo>
                      <a:pt x="34" y="26"/>
                    </a:moveTo>
                    <a:lnTo>
                      <a:pt x="0" y="0"/>
                    </a:lnTo>
                    <a:lnTo>
                      <a:pt x="69" y="0"/>
                    </a:lnTo>
                    <a:lnTo>
                      <a:pt x="34" y="2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ct val="30000"/>
                  </a:spcBef>
                  <a:spcAft>
                    <a:spcPts val="0"/>
                  </a:spcAft>
                </a:pPr>
                <a:endParaRPr lang="en-US" sz="1200" smtClean="0">
                  <a:solidFill>
                    <a:srgbClr val="000000"/>
                  </a:solidFill>
                  <a:ea typeface="+mn-ea"/>
                  <a:sym typeface="Wingdings" pitchFamily="2" charset="2"/>
                </a:endParaRPr>
              </a:p>
            </p:txBody>
          </p:sp>
          <p:sp>
            <p:nvSpPr>
              <p:cNvPr id="92" name="Freeform 101"/>
              <p:cNvSpPr>
                <a:spLocks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748" y="2417"/>
                <a:ext cx="68" cy="26"/>
              </a:xfrm>
              <a:custGeom>
                <a:avLst/>
                <a:gdLst>
                  <a:gd name="T0" fmla="*/ 35 w 68"/>
                  <a:gd name="T1" fmla="*/ 26 h 26"/>
                  <a:gd name="T2" fmla="*/ 0 w 68"/>
                  <a:gd name="T3" fmla="*/ 0 h 26"/>
                  <a:gd name="T4" fmla="*/ 68 w 68"/>
                  <a:gd name="T5" fmla="*/ 0 h 26"/>
                  <a:gd name="T6" fmla="*/ 35 w 68"/>
                  <a:gd name="T7" fmla="*/ 26 h 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8"/>
                  <a:gd name="T13" fmla="*/ 0 h 26"/>
                  <a:gd name="T14" fmla="*/ 68 w 68"/>
                  <a:gd name="T15" fmla="*/ 26 h 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8" h="26">
                    <a:moveTo>
                      <a:pt x="35" y="26"/>
                    </a:moveTo>
                    <a:lnTo>
                      <a:pt x="0" y="0"/>
                    </a:lnTo>
                    <a:lnTo>
                      <a:pt x="68" y="0"/>
                    </a:lnTo>
                    <a:lnTo>
                      <a:pt x="35" y="2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ct val="30000"/>
                  </a:spcBef>
                  <a:spcAft>
                    <a:spcPts val="0"/>
                  </a:spcAft>
                </a:pPr>
                <a:endParaRPr lang="en-US" sz="1200" smtClean="0">
                  <a:solidFill>
                    <a:srgbClr val="000000"/>
                  </a:solidFill>
                  <a:ea typeface="+mn-ea"/>
                  <a:sym typeface="Wingdings" pitchFamily="2" charset="2"/>
                </a:endParaRPr>
              </a:p>
            </p:txBody>
          </p:sp>
          <p:sp>
            <p:nvSpPr>
              <p:cNvPr id="93" name="Freeform 102"/>
              <p:cNvSpPr>
                <a:spLocks/>
              </p:cNvSpPr>
              <p:nvPr>
                <p:custDataLst>
                  <p:tags r:id="rId78"/>
                </p:custDataLst>
              </p:nvPr>
            </p:nvSpPr>
            <p:spPr bwMode="auto">
              <a:xfrm>
                <a:off x="659" y="2417"/>
                <a:ext cx="70" cy="26"/>
              </a:xfrm>
              <a:custGeom>
                <a:avLst/>
                <a:gdLst>
                  <a:gd name="T0" fmla="*/ 39 w 69"/>
                  <a:gd name="T1" fmla="*/ 26 h 26"/>
                  <a:gd name="T2" fmla="*/ 0 w 69"/>
                  <a:gd name="T3" fmla="*/ 0 h 26"/>
                  <a:gd name="T4" fmla="*/ 73 w 69"/>
                  <a:gd name="T5" fmla="*/ 0 h 26"/>
                  <a:gd name="T6" fmla="*/ 39 w 69"/>
                  <a:gd name="T7" fmla="*/ 26 h 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9"/>
                  <a:gd name="T13" fmla="*/ 0 h 26"/>
                  <a:gd name="T14" fmla="*/ 69 w 69"/>
                  <a:gd name="T15" fmla="*/ 26 h 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9" h="26">
                    <a:moveTo>
                      <a:pt x="35" y="26"/>
                    </a:moveTo>
                    <a:lnTo>
                      <a:pt x="0" y="0"/>
                    </a:lnTo>
                    <a:lnTo>
                      <a:pt x="69" y="0"/>
                    </a:lnTo>
                    <a:lnTo>
                      <a:pt x="35" y="2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ct val="30000"/>
                  </a:spcBef>
                  <a:spcAft>
                    <a:spcPts val="0"/>
                  </a:spcAft>
                </a:pPr>
                <a:endParaRPr lang="en-US" sz="1200" smtClean="0">
                  <a:solidFill>
                    <a:srgbClr val="000000"/>
                  </a:solidFill>
                  <a:ea typeface="+mn-ea"/>
                  <a:sym typeface="Wingdings" pitchFamily="2" charset="2"/>
                </a:endParaRPr>
              </a:p>
            </p:txBody>
          </p:sp>
          <p:sp>
            <p:nvSpPr>
              <p:cNvPr id="94" name="Freeform 103"/>
              <p:cNvSpPr>
                <a:spLocks/>
              </p:cNvSpPr>
              <p:nvPr>
                <p:custDataLst>
                  <p:tags r:id="rId79"/>
                </p:custDataLst>
              </p:nvPr>
            </p:nvSpPr>
            <p:spPr bwMode="auto">
              <a:xfrm>
                <a:off x="1099" y="2417"/>
                <a:ext cx="68" cy="26"/>
              </a:xfrm>
              <a:custGeom>
                <a:avLst/>
                <a:gdLst>
                  <a:gd name="T0" fmla="*/ 34 w 69"/>
                  <a:gd name="T1" fmla="*/ 26 h 26"/>
                  <a:gd name="T2" fmla="*/ 0 w 69"/>
                  <a:gd name="T3" fmla="*/ 0 h 26"/>
                  <a:gd name="T4" fmla="*/ 65 w 69"/>
                  <a:gd name="T5" fmla="*/ 0 h 26"/>
                  <a:gd name="T6" fmla="*/ 34 w 69"/>
                  <a:gd name="T7" fmla="*/ 26 h 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9"/>
                  <a:gd name="T13" fmla="*/ 0 h 26"/>
                  <a:gd name="T14" fmla="*/ 69 w 69"/>
                  <a:gd name="T15" fmla="*/ 26 h 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9" h="26">
                    <a:moveTo>
                      <a:pt x="35" y="26"/>
                    </a:moveTo>
                    <a:lnTo>
                      <a:pt x="0" y="0"/>
                    </a:lnTo>
                    <a:lnTo>
                      <a:pt x="69" y="0"/>
                    </a:lnTo>
                    <a:lnTo>
                      <a:pt x="35" y="2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ct val="30000"/>
                  </a:spcBef>
                  <a:spcAft>
                    <a:spcPts val="0"/>
                  </a:spcAft>
                </a:pPr>
                <a:endParaRPr lang="en-US" sz="1200" smtClean="0">
                  <a:solidFill>
                    <a:srgbClr val="000000"/>
                  </a:solidFill>
                  <a:ea typeface="+mn-ea"/>
                  <a:sym typeface="Wingdings" pitchFamily="2" charset="2"/>
                </a:endParaRPr>
              </a:p>
            </p:txBody>
          </p:sp>
          <p:sp>
            <p:nvSpPr>
              <p:cNvPr id="95" name="Freeform 104"/>
              <p:cNvSpPr>
                <a:spLocks/>
              </p:cNvSpPr>
              <p:nvPr>
                <p:custDataLst>
                  <p:tags r:id="rId80"/>
                </p:custDataLst>
              </p:nvPr>
            </p:nvSpPr>
            <p:spPr bwMode="auto">
              <a:xfrm>
                <a:off x="1010" y="2417"/>
                <a:ext cx="70" cy="26"/>
              </a:xfrm>
              <a:custGeom>
                <a:avLst/>
                <a:gdLst>
                  <a:gd name="T0" fmla="*/ 39 w 69"/>
                  <a:gd name="T1" fmla="*/ 26 h 26"/>
                  <a:gd name="T2" fmla="*/ 0 w 69"/>
                  <a:gd name="T3" fmla="*/ 0 h 26"/>
                  <a:gd name="T4" fmla="*/ 73 w 69"/>
                  <a:gd name="T5" fmla="*/ 0 h 26"/>
                  <a:gd name="T6" fmla="*/ 39 w 69"/>
                  <a:gd name="T7" fmla="*/ 26 h 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9"/>
                  <a:gd name="T13" fmla="*/ 0 h 26"/>
                  <a:gd name="T14" fmla="*/ 69 w 69"/>
                  <a:gd name="T15" fmla="*/ 26 h 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9" h="26">
                    <a:moveTo>
                      <a:pt x="35" y="26"/>
                    </a:moveTo>
                    <a:lnTo>
                      <a:pt x="0" y="0"/>
                    </a:lnTo>
                    <a:lnTo>
                      <a:pt x="69" y="0"/>
                    </a:lnTo>
                    <a:lnTo>
                      <a:pt x="35" y="2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ct val="30000"/>
                  </a:spcBef>
                  <a:spcAft>
                    <a:spcPts val="0"/>
                  </a:spcAft>
                </a:pPr>
                <a:endParaRPr lang="en-US" sz="1200" smtClean="0">
                  <a:solidFill>
                    <a:srgbClr val="000000"/>
                  </a:solidFill>
                  <a:ea typeface="+mn-ea"/>
                  <a:sym typeface="Wingdings" pitchFamily="2" charset="2"/>
                </a:endParaRPr>
              </a:p>
            </p:txBody>
          </p:sp>
          <p:sp>
            <p:nvSpPr>
              <p:cNvPr id="96" name="Freeform 105"/>
              <p:cNvSpPr>
                <a:spLocks/>
              </p:cNvSpPr>
              <p:nvPr>
                <p:custDataLst>
                  <p:tags r:id="rId81"/>
                </p:custDataLst>
              </p:nvPr>
            </p:nvSpPr>
            <p:spPr bwMode="auto">
              <a:xfrm>
                <a:off x="923" y="2417"/>
                <a:ext cx="68" cy="26"/>
              </a:xfrm>
              <a:custGeom>
                <a:avLst/>
                <a:gdLst>
                  <a:gd name="T0" fmla="*/ 34 w 69"/>
                  <a:gd name="T1" fmla="*/ 26 h 26"/>
                  <a:gd name="T2" fmla="*/ 0 w 69"/>
                  <a:gd name="T3" fmla="*/ 0 h 26"/>
                  <a:gd name="T4" fmla="*/ 65 w 69"/>
                  <a:gd name="T5" fmla="*/ 0 h 26"/>
                  <a:gd name="T6" fmla="*/ 34 w 69"/>
                  <a:gd name="T7" fmla="*/ 26 h 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9"/>
                  <a:gd name="T13" fmla="*/ 0 h 26"/>
                  <a:gd name="T14" fmla="*/ 69 w 69"/>
                  <a:gd name="T15" fmla="*/ 26 h 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9" h="26">
                    <a:moveTo>
                      <a:pt x="35" y="26"/>
                    </a:moveTo>
                    <a:lnTo>
                      <a:pt x="0" y="0"/>
                    </a:lnTo>
                    <a:lnTo>
                      <a:pt x="69" y="0"/>
                    </a:lnTo>
                    <a:lnTo>
                      <a:pt x="35" y="2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ct val="30000"/>
                  </a:spcBef>
                  <a:spcAft>
                    <a:spcPts val="0"/>
                  </a:spcAft>
                </a:pPr>
                <a:endParaRPr lang="en-US" sz="1200" smtClean="0">
                  <a:solidFill>
                    <a:srgbClr val="000000"/>
                  </a:solidFill>
                  <a:ea typeface="+mn-ea"/>
                  <a:sym typeface="Wingdings" pitchFamily="2" charset="2"/>
                </a:endParaRPr>
              </a:p>
            </p:txBody>
          </p:sp>
          <p:sp>
            <p:nvSpPr>
              <p:cNvPr id="97" name="Rectangle 106"/>
              <p:cNvSpPr>
                <a:spLocks noChangeArrowheads="1"/>
              </p:cNvSpPr>
              <p:nvPr>
                <p:custDataLst>
                  <p:tags r:id="rId82"/>
                </p:custDataLst>
              </p:nvPr>
            </p:nvSpPr>
            <p:spPr bwMode="auto">
              <a:xfrm>
                <a:off x="413" y="2162"/>
                <a:ext cx="999" cy="85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GB" sz="100" b="0" smtClean="0">
                  <a:solidFill>
                    <a:srgbClr val="FFFFFF"/>
                  </a:solidFill>
                  <a:ea typeface="Arial Unicode MS" pitchFamily="34" charset="-128"/>
                  <a:cs typeface="Arial Unicode MS" pitchFamily="34" charset="-128"/>
                  <a:sym typeface="Wingdings" pitchFamily="2" charset="2"/>
                </a:endParaRPr>
              </a:p>
            </p:txBody>
          </p:sp>
        </p:grpSp>
        <p:pic>
          <p:nvPicPr>
            <p:cNvPr id="24" name="Picture 39" descr="Bild2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88" cstate="email"/>
            <a:srcRect l="22928" t="1726" r="24197" b="75743"/>
            <a:stretch>
              <a:fillRect/>
            </a:stretch>
          </p:blipFill>
          <p:spPr bwMode="auto">
            <a:xfrm>
              <a:off x="5082" y="2181"/>
              <a:ext cx="708" cy="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8" name="Oval 108"/>
          <p:cNvSpPr>
            <a:spLocks noChangeAspect="1" noChangeArrowheads="1"/>
          </p:cNvSpPr>
          <p:nvPr/>
        </p:nvSpPr>
        <p:spPr bwMode="auto">
          <a:xfrm>
            <a:off x="9231846" y="3203658"/>
            <a:ext cx="239052" cy="220663"/>
          </a:xfrm>
          <a:prstGeom prst="rect">
            <a:avLst/>
          </a:prstGeom>
          <a:solidFill>
            <a:srgbClr val="006487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5000"/>
              <a:buFont typeface="Symbol" pitchFamily="18" charset="2"/>
              <a:buNone/>
            </a:pPr>
            <a:r>
              <a:rPr lang="en-US" sz="1200" smtClean="0">
                <a:solidFill>
                  <a:srgbClr val="FFFFFF"/>
                </a:solidFill>
                <a:ea typeface="+mn-ea"/>
                <a:sym typeface="Wingdings" pitchFamily="2" charset="2"/>
              </a:rPr>
              <a:t>1</a:t>
            </a:r>
          </a:p>
        </p:txBody>
      </p:sp>
      <p:sp>
        <p:nvSpPr>
          <p:cNvPr id="99" name="Oval 33"/>
          <p:cNvSpPr>
            <a:spLocks noChangeArrowheads="1"/>
          </p:cNvSpPr>
          <p:nvPr/>
        </p:nvSpPr>
        <p:spPr bwMode="gray">
          <a:xfrm>
            <a:off x="75930" y="3009900"/>
            <a:ext cx="3022387" cy="2636838"/>
          </a:xfrm>
          <a:prstGeom prst="ellipse">
            <a:avLst/>
          </a:prstGeom>
          <a:solidFill>
            <a:srgbClr val="60ADC8"/>
          </a:solidFill>
          <a:ln w="19050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endParaRPr lang="en-US" sz="1200" b="0" noProof="1" smtClean="0">
              <a:solidFill>
                <a:srgbClr val="000000"/>
              </a:solidFill>
              <a:ea typeface="+mn-ea"/>
              <a:sym typeface="Wingdings" pitchFamily="2" charset="2"/>
            </a:endParaRPr>
          </a:p>
        </p:txBody>
      </p:sp>
      <p:sp>
        <p:nvSpPr>
          <p:cNvPr id="100" name="Oval 111"/>
          <p:cNvSpPr>
            <a:spLocks noChangeAspect="1" noChangeArrowheads="1"/>
          </p:cNvSpPr>
          <p:nvPr/>
        </p:nvSpPr>
        <p:spPr bwMode="auto">
          <a:xfrm>
            <a:off x="1857376" y="3203658"/>
            <a:ext cx="240771" cy="220663"/>
          </a:xfrm>
          <a:prstGeom prst="rect">
            <a:avLst/>
          </a:prstGeom>
          <a:solidFill>
            <a:srgbClr val="006487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5000"/>
              <a:buFont typeface="Symbol" pitchFamily="18" charset="2"/>
              <a:buNone/>
            </a:pPr>
            <a:r>
              <a:rPr lang="en-US" sz="1200" smtClean="0">
                <a:solidFill>
                  <a:srgbClr val="FFFFFF"/>
                </a:solidFill>
                <a:ea typeface="+mn-ea"/>
                <a:sym typeface="Wingdings" pitchFamily="2" charset="2"/>
              </a:rPr>
              <a:t>2</a:t>
            </a:r>
          </a:p>
        </p:txBody>
      </p:sp>
      <p:grpSp>
        <p:nvGrpSpPr>
          <p:cNvPr id="101" name="Group 283"/>
          <p:cNvGrpSpPr>
            <a:grpSpLocks/>
          </p:cNvGrpSpPr>
          <p:nvPr/>
        </p:nvGrpSpPr>
        <p:grpSpPr bwMode="auto">
          <a:xfrm>
            <a:off x="2070651" y="3857621"/>
            <a:ext cx="947606" cy="941386"/>
            <a:chOff x="1159" y="2471"/>
            <a:chExt cx="551" cy="593"/>
          </a:xfrm>
        </p:grpSpPr>
        <p:sp>
          <p:nvSpPr>
            <p:cNvPr id="102" name="Text Box 112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gray">
            <a:xfrm>
              <a:off x="1234" y="2471"/>
              <a:ext cx="473" cy="19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smtClean="0">
                  <a:solidFill>
                    <a:srgbClr val="000000"/>
                  </a:solidFill>
                  <a:ea typeface="+mn-ea"/>
                  <a:sym typeface="Wingdings" pitchFamily="2" charset="2"/>
                </a:rPr>
                <a:t>Local</a:t>
              </a:r>
              <a:br>
                <a:rPr lang="en-US" sz="1200" smtClean="0">
                  <a:solidFill>
                    <a:srgbClr val="000000"/>
                  </a:solidFill>
                  <a:ea typeface="+mn-ea"/>
                  <a:sym typeface="Wingdings" pitchFamily="2" charset="2"/>
                </a:rPr>
              </a:br>
              <a:r>
                <a:rPr lang="en-US" sz="1200" smtClean="0">
                  <a:solidFill>
                    <a:srgbClr val="000000"/>
                  </a:solidFill>
                  <a:ea typeface="+mn-ea"/>
                  <a:sym typeface="Wingdings" pitchFamily="2" charset="2"/>
                </a:rPr>
                <a:t>Generation</a:t>
              </a:r>
            </a:p>
          </p:txBody>
        </p:sp>
        <p:sp>
          <p:nvSpPr>
            <p:cNvPr id="103" name="Text Box 113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gray">
            <a:xfrm>
              <a:off x="1159" y="2866"/>
              <a:ext cx="551" cy="19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 smtClean="0">
                  <a:solidFill>
                    <a:srgbClr val="000000"/>
                  </a:solidFill>
                  <a:ea typeface="+mn-ea"/>
                  <a:sym typeface="Wingdings" pitchFamily="2" charset="2"/>
                </a:rPr>
                <a:t>Power</a:t>
              </a:r>
              <a:br>
                <a:rPr lang="en-US" sz="1200" dirty="0" smtClean="0">
                  <a:solidFill>
                    <a:srgbClr val="000000"/>
                  </a:solidFill>
                  <a:ea typeface="+mn-ea"/>
                  <a:sym typeface="Wingdings" pitchFamily="2" charset="2"/>
                </a:rPr>
              </a:br>
              <a:r>
                <a:rPr lang="en-US" sz="1200" dirty="0" smtClean="0">
                  <a:solidFill>
                    <a:srgbClr val="000000"/>
                  </a:solidFill>
                  <a:ea typeface="+mn-ea"/>
                  <a:sym typeface="Wingdings" pitchFamily="2" charset="2"/>
                </a:rPr>
                <a:t>management</a:t>
              </a:r>
            </a:p>
          </p:txBody>
        </p:sp>
      </p:grpSp>
      <p:pic>
        <p:nvPicPr>
          <p:cNvPr id="104" name="Picture 109" descr="office_building"/>
          <p:cNvPicPr>
            <a:picLocks noChangeAspect="1" noChangeArrowheads="1"/>
          </p:cNvPicPr>
          <p:nvPr/>
        </p:nvPicPr>
        <p:blipFill>
          <a:blip r:embed="rId89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454" y="3803650"/>
            <a:ext cx="1224492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5" name="Group 284"/>
          <p:cNvGrpSpPr>
            <a:grpSpLocks/>
          </p:cNvGrpSpPr>
          <p:nvPr/>
        </p:nvGrpSpPr>
        <p:grpSpPr bwMode="auto">
          <a:xfrm>
            <a:off x="577862" y="3552841"/>
            <a:ext cx="610525" cy="1585913"/>
            <a:chOff x="336" y="2263"/>
            <a:chExt cx="355" cy="999"/>
          </a:xfrm>
        </p:grpSpPr>
        <p:sp>
          <p:nvSpPr>
            <p:cNvPr id="106" name="Text Box 117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36" y="3163"/>
              <a:ext cx="355" cy="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l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smtClean="0">
                  <a:solidFill>
                    <a:srgbClr val="FFFFFF"/>
                  </a:solidFill>
                  <a:ea typeface="+mn-ea"/>
                  <a:sym typeface="Wingdings" pitchFamily="2" charset="2"/>
                </a:rPr>
                <a:t>Lighting</a:t>
              </a:r>
            </a:p>
          </p:txBody>
        </p:sp>
        <p:sp>
          <p:nvSpPr>
            <p:cNvPr id="107" name="Text Box 118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36" y="2263"/>
              <a:ext cx="246" cy="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l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smtClean="0">
                  <a:solidFill>
                    <a:srgbClr val="FFFFFF"/>
                  </a:solidFill>
                  <a:ea typeface="+mn-ea"/>
                  <a:sym typeface="Wingdings" pitchFamily="2" charset="2"/>
                </a:rPr>
                <a:t>HVAC</a:t>
              </a:r>
            </a:p>
          </p:txBody>
        </p:sp>
      </p:grpSp>
      <p:sp>
        <p:nvSpPr>
          <p:cNvPr id="108" name="Oval 119"/>
          <p:cNvSpPr>
            <a:spLocks noChangeAspect="1" noChangeArrowheads="1"/>
          </p:cNvSpPr>
          <p:nvPr/>
        </p:nvSpPr>
        <p:spPr bwMode="auto">
          <a:xfrm>
            <a:off x="577856" y="3203658"/>
            <a:ext cx="239052" cy="220663"/>
          </a:xfrm>
          <a:prstGeom prst="rect">
            <a:avLst/>
          </a:prstGeom>
          <a:solidFill>
            <a:srgbClr val="006487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5000"/>
              <a:buFont typeface="Symbol" pitchFamily="18" charset="2"/>
              <a:buNone/>
              <a:defRPr/>
            </a:pPr>
            <a:r>
              <a:rPr lang="en-US" sz="1200" kern="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1</a:t>
            </a:r>
          </a:p>
        </p:txBody>
      </p:sp>
      <p:sp>
        <p:nvSpPr>
          <p:cNvPr id="109" name="Oval 121" descr="Wide upward diagonal"/>
          <p:cNvSpPr>
            <a:spLocks noChangeArrowheads="1"/>
          </p:cNvSpPr>
          <p:nvPr/>
        </p:nvSpPr>
        <p:spPr bwMode="gray">
          <a:xfrm>
            <a:off x="4777585" y="3722698"/>
            <a:ext cx="491860" cy="1209675"/>
          </a:xfrm>
          <a:prstGeom prst="ellipse">
            <a:avLst/>
          </a:prstGeom>
          <a:pattFill prst="wdUpDiag">
            <a:fgClr>
              <a:srgbClr val="CCFFCC"/>
            </a:fgClr>
            <a:bgClr>
              <a:srgbClr val="C3D7EB"/>
            </a:bgClr>
          </a:pattFill>
          <a:ln w="95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endParaRPr lang="de-DE" sz="1600" smtClean="0">
              <a:solidFill>
                <a:srgbClr val="FFFFFF"/>
              </a:solidFill>
              <a:ea typeface="Arial Unicode MS" pitchFamily="34" charset="-128"/>
              <a:cs typeface="Arial Unicode MS" pitchFamily="34" charset="-128"/>
              <a:sym typeface="Wingdings" pitchFamily="2" charset="2"/>
            </a:endParaRPr>
          </a:p>
        </p:txBody>
      </p:sp>
      <p:grpSp>
        <p:nvGrpSpPr>
          <p:cNvPr id="110" name="Gruppieren 143"/>
          <p:cNvGrpSpPr>
            <a:grpSpLocks/>
          </p:cNvGrpSpPr>
          <p:nvPr/>
        </p:nvGrpSpPr>
        <p:grpSpPr bwMode="auto">
          <a:xfrm>
            <a:off x="4600444" y="4251325"/>
            <a:ext cx="844417" cy="190500"/>
            <a:chOff x="5886450" y="4433888"/>
            <a:chExt cx="790575" cy="201612"/>
          </a:xfrm>
        </p:grpSpPr>
        <p:sp>
          <p:nvSpPr>
            <p:cNvPr id="111" name="Line 122"/>
            <p:cNvSpPr>
              <a:spLocks noChangeShapeType="1"/>
            </p:cNvSpPr>
            <p:nvPr>
              <p:custDataLst>
                <p:tags r:id="rId2"/>
              </p:custDataLst>
            </p:nvPr>
          </p:nvSpPr>
          <p:spPr bwMode="auto">
            <a:xfrm>
              <a:off x="5886450" y="4635500"/>
              <a:ext cx="790575" cy="0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 type="triangle" w="med" len="med"/>
              <a:tailEnd type="triangle" w="med" len="med"/>
            </a:ln>
          </p:spPr>
          <p:txBody>
            <a:bodyPr lIns="72000" tIns="72000" rIns="72000" bIns="72000"/>
            <a:lstStyle/>
            <a:p>
              <a:pPr fontAlgn="auto">
                <a:lnSpc>
                  <a:spcPct val="100000"/>
                </a:lnSpc>
                <a:spcBef>
                  <a:spcPct val="30000"/>
                </a:spcBef>
                <a:spcAft>
                  <a:spcPts val="0"/>
                </a:spcAft>
              </a:pPr>
              <a:endParaRPr lang="en-US" sz="1200" smtClean="0">
                <a:solidFill>
                  <a:srgbClr val="000000"/>
                </a:solidFill>
                <a:ea typeface="+mn-ea"/>
                <a:sym typeface="Wingdings" pitchFamily="2" charset="2"/>
              </a:endParaRPr>
            </a:p>
          </p:txBody>
        </p:sp>
        <p:sp>
          <p:nvSpPr>
            <p:cNvPr id="112" name="Line 123"/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>
              <a:off x="5886450" y="4433888"/>
              <a:ext cx="790575" cy="0"/>
            </a:xfrm>
            <a:prstGeom prst="line">
              <a:avLst/>
            </a:prstGeom>
            <a:noFill/>
            <a:ln w="57150">
              <a:solidFill>
                <a:srgbClr val="AAB414"/>
              </a:solidFill>
              <a:round/>
              <a:headEnd type="triangle" w="med" len="med"/>
              <a:tailEnd type="triangle" w="med" len="med"/>
            </a:ln>
          </p:spPr>
          <p:txBody>
            <a:bodyPr lIns="72000" tIns="72000" rIns="72000" bIns="72000"/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ea typeface="+mn-ea"/>
                <a:sym typeface="Wingdings" pitchFamily="2" charset="2"/>
              </a:endParaRPr>
            </a:p>
          </p:txBody>
        </p:sp>
      </p:grpSp>
      <p:sp>
        <p:nvSpPr>
          <p:cNvPr id="113" name="AutoShape 132"/>
          <p:cNvSpPr>
            <a:spLocks noChangeArrowheads="1"/>
          </p:cNvSpPr>
          <p:nvPr/>
        </p:nvSpPr>
        <p:spPr bwMode="auto">
          <a:xfrm>
            <a:off x="2870349" y="1403357"/>
            <a:ext cx="4302919" cy="1800225"/>
          </a:xfrm>
          <a:prstGeom prst="wedgeEllipseCallout">
            <a:avLst>
              <a:gd name="adj1" fmla="val 361"/>
              <a:gd name="adj2" fmla="val 81921"/>
            </a:avLst>
          </a:prstGeom>
          <a:solidFill>
            <a:srgbClr val="006487"/>
          </a:solidFill>
          <a:ln w="9525">
            <a:noFill/>
            <a:miter lim="800000"/>
            <a:headEnd/>
            <a:tailEnd/>
          </a:ln>
        </p:spPr>
        <p:txBody>
          <a:bodyPr lIns="72000" tIns="72000" rIns="72000" bIns="72000"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200" smtClean="0">
              <a:solidFill>
                <a:srgbClr val="000000"/>
              </a:solidFill>
              <a:ea typeface="+mn-ea"/>
              <a:sym typeface="Wingdings" pitchFamily="2" charset="2"/>
            </a:endParaRP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200" smtClean="0">
              <a:solidFill>
                <a:srgbClr val="000000"/>
              </a:solidFill>
              <a:ea typeface="+mn-ea"/>
              <a:sym typeface="Wingdings" pitchFamily="2" charset="2"/>
            </a:endParaRP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200" smtClean="0">
              <a:solidFill>
                <a:srgbClr val="000000"/>
              </a:solidFill>
              <a:ea typeface="+mn-ea"/>
              <a:sym typeface="Wingdings" pitchFamily="2" charset="2"/>
            </a:endParaRP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200" smtClean="0">
              <a:solidFill>
                <a:srgbClr val="000000"/>
              </a:solidFill>
              <a:ea typeface="+mn-ea"/>
              <a:sym typeface="Wingdings" pitchFamily="2" charset="2"/>
            </a:endParaRPr>
          </a:p>
        </p:txBody>
      </p:sp>
      <p:pic>
        <p:nvPicPr>
          <p:cNvPr id="114" name="Picture 223"/>
          <p:cNvPicPr>
            <a:picLocks noChangeArrowheads="1"/>
          </p:cNvPicPr>
          <p:nvPr/>
        </p:nvPicPr>
        <p:blipFill>
          <a:blip r:embed="rId90" cstate="email"/>
          <a:srcRect/>
          <a:stretch>
            <a:fillRect/>
          </a:stretch>
        </p:blipFill>
        <p:spPr bwMode="auto">
          <a:xfrm>
            <a:off x="5190373" y="2197183"/>
            <a:ext cx="459185" cy="423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15" name="Picture 224"/>
          <p:cNvPicPr>
            <a:picLocks noChangeArrowheads="1"/>
          </p:cNvPicPr>
          <p:nvPr/>
        </p:nvPicPr>
        <p:blipFill>
          <a:blip r:embed="rId91" cstate="email"/>
          <a:srcRect/>
          <a:stretch>
            <a:fillRect/>
          </a:stretch>
        </p:blipFill>
        <p:spPr bwMode="auto">
          <a:xfrm>
            <a:off x="3594407" y="2203533"/>
            <a:ext cx="459185" cy="423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16" name="Picture 227"/>
          <p:cNvPicPr>
            <a:picLocks noChangeArrowheads="1"/>
          </p:cNvPicPr>
          <p:nvPr/>
        </p:nvPicPr>
        <p:blipFill>
          <a:blip r:embed="rId92" cstate="email"/>
          <a:srcRect/>
          <a:stretch>
            <a:fillRect/>
          </a:stretch>
        </p:blipFill>
        <p:spPr bwMode="auto">
          <a:xfrm>
            <a:off x="4392390" y="2203533"/>
            <a:ext cx="459185" cy="423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17" name="Picture 229"/>
          <p:cNvPicPr>
            <a:picLocks noChangeArrowheads="1"/>
          </p:cNvPicPr>
          <p:nvPr/>
        </p:nvPicPr>
        <p:blipFill>
          <a:blip r:embed="rId93" cstate="email"/>
          <a:srcRect/>
          <a:stretch>
            <a:fillRect/>
          </a:stretch>
        </p:blipFill>
        <p:spPr bwMode="auto">
          <a:xfrm>
            <a:off x="5990035" y="2200358"/>
            <a:ext cx="459184" cy="423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18" name="Text Box 128"/>
          <p:cNvSpPr txBox="1">
            <a:spLocks noChangeArrowheads="1"/>
          </p:cNvSpPr>
          <p:nvPr/>
        </p:nvSpPr>
        <p:spPr bwMode="auto">
          <a:xfrm>
            <a:off x="3662921" y="2663826"/>
            <a:ext cx="32380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0" smtClean="0">
                <a:solidFill>
                  <a:srgbClr val="FFFFFF"/>
                </a:solidFill>
                <a:ea typeface="+mn-ea"/>
                <a:sym typeface="Wingdings" pitchFamily="2" charset="2"/>
              </a:rPr>
              <a:t>Heat</a:t>
            </a:r>
          </a:p>
        </p:txBody>
      </p:sp>
      <p:grpSp>
        <p:nvGrpSpPr>
          <p:cNvPr id="119" name="Group 290"/>
          <p:cNvGrpSpPr>
            <a:grpSpLocks/>
          </p:cNvGrpSpPr>
          <p:nvPr/>
        </p:nvGrpSpPr>
        <p:grpSpPr bwMode="auto">
          <a:xfrm>
            <a:off x="4050110" y="1627188"/>
            <a:ext cx="1881451" cy="423862"/>
            <a:chOff x="2100" y="926"/>
            <a:chExt cx="1094" cy="267"/>
          </a:xfrm>
        </p:grpSpPr>
        <p:pic>
          <p:nvPicPr>
            <p:cNvPr id="120" name="Picture 225"/>
            <p:cNvPicPr>
              <a:picLocks noChangeArrowheads="1"/>
            </p:cNvPicPr>
            <p:nvPr/>
          </p:nvPicPr>
          <p:blipFill>
            <a:blip r:embed="rId94" cstate="email"/>
            <a:srcRect/>
            <a:stretch>
              <a:fillRect/>
            </a:stretch>
          </p:blipFill>
          <p:spPr bwMode="auto">
            <a:xfrm>
              <a:off x="2401" y="926"/>
              <a:ext cx="267" cy="26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21" name="Picture 230"/>
            <p:cNvPicPr>
              <a:picLocks noChangeArrowheads="1"/>
            </p:cNvPicPr>
            <p:nvPr/>
          </p:nvPicPr>
          <p:blipFill>
            <a:blip r:embed="rId95" cstate="email"/>
            <a:srcRect/>
            <a:stretch>
              <a:fillRect/>
            </a:stretch>
          </p:blipFill>
          <p:spPr bwMode="auto">
            <a:xfrm>
              <a:off x="2100" y="926"/>
              <a:ext cx="267" cy="26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122" name="Text Box 128"/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713" y="960"/>
              <a:ext cx="481" cy="19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l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smtClean="0">
                  <a:solidFill>
                    <a:srgbClr val="FFFFFF"/>
                  </a:solidFill>
                  <a:ea typeface="+mn-ea"/>
                  <a:sym typeface="Wingdings" pitchFamily="2" charset="2"/>
                </a:rPr>
                <a:t>Energy and </a:t>
              </a:r>
              <a:br>
                <a:rPr lang="en-US" sz="1200" b="0" smtClean="0">
                  <a:solidFill>
                    <a:srgbClr val="FFFFFF"/>
                  </a:solidFill>
                  <a:ea typeface="+mn-ea"/>
                  <a:sym typeface="Wingdings" pitchFamily="2" charset="2"/>
                </a:rPr>
              </a:br>
              <a:r>
                <a:rPr lang="en-US" sz="1200" b="0" smtClean="0">
                  <a:solidFill>
                    <a:srgbClr val="FFFFFF"/>
                  </a:solidFill>
                  <a:ea typeface="+mn-ea"/>
                  <a:sym typeface="Wingdings" pitchFamily="2" charset="2"/>
                </a:rPr>
                <a:t>Data flow</a:t>
              </a:r>
            </a:p>
          </p:txBody>
        </p:sp>
      </p:grpSp>
      <p:sp>
        <p:nvSpPr>
          <p:cNvPr id="123" name="Text Box 128"/>
          <p:cNvSpPr txBox="1">
            <a:spLocks noChangeArrowheads="1"/>
          </p:cNvSpPr>
          <p:nvPr/>
        </p:nvSpPr>
        <p:spPr bwMode="auto">
          <a:xfrm>
            <a:off x="5920614" y="2663826"/>
            <a:ext cx="596317" cy="1846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0" smtClean="0">
                <a:solidFill>
                  <a:srgbClr val="FFFFFF"/>
                </a:solidFill>
                <a:ea typeface="+mn-ea"/>
                <a:sym typeface="Wingdings" pitchFamily="2" charset="2"/>
              </a:rPr>
              <a:t>Metering</a:t>
            </a:r>
          </a:p>
        </p:txBody>
      </p:sp>
      <p:sp>
        <p:nvSpPr>
          <p:cNvPr id="124" name="Rectangle 274"/>
          <p:cNvSpPr>
            <a:spLocks noChangeArrowheads="1"/>
          </p:cNvSpPr>
          <p:nvPr/>
        </p:nvSpPr>
        <p:spPr bwMode="auto">
          <a:xfrm>
            <a:off x="543455" y="2325869"/>
            <a:ext cx="2051212" cy="30777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sz="2000" dirty="0" smtClean="0">
                <a:solidFill>
                  <a:srgbClr val="000000"/>
                </a:solidFill>
                <a:ea typeface="+mn-ea"/>
                <a:sym typeface="Wingdings" pitchFamily="2" charset="2"/>
              </a:rPr>
              <a:t>Smart building </a:t>
            </a:r>
            <a:endParaRPr lang="en-US" sz="2000" dirty="0" smtClean="0">
              <a:solidFill>
                <a:srgbClr val="ADBECB"/>
              </a:solidFill>
              <a:ea typeface="+mn-ea"/>
              <a:sym typeface="Wingdings" pitchFamily="2" charset="2"/>
            </a:endParaRPr>
          </a:p>
        </p:txBody>
      </p:sp>
      <p:sp>
        <p:nvSpPr>
          <p:cNvPr id="125" name="Rectangle 275"/>
          <p:cNvSpPr>
            <a:spLocks noChangeArrowheads="1"/>
          </p:cNvSpPr>
          <p:nvPr/>
        </p:nvSpPr>
        <p:spPr bwMode="auto">
          <a:xfrm>
            <a:off x="7426573" y="2259938"/>
            <a:ext cx="2089449" cy="30777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sz="2000" dirty="0" smtClean="0">
                <a:solidFill>
                  <a:srgbClr val="000000"/>
                </a:solidFill>
                <a:ea typeface="+mn-ea"/>
                <a:sym typeface="Wingdings" pitchFamily="2" charset="2"/>
              </a:rPr>
              <a:t>Smart Grid </a:t>
            </a:r>
            <a:endParaRPr lang="en-US" sz="2000" dirty="0" smtClean="0">
              <a:solidFill>
                <a:srgbClr val="ADBECB"/>
              </a:solidFill>
              <a:ea typeface="+mn-ea"/>
              <a:sym typeface="Wingdings" pitchFamily="2" charset="2"/>
            </a:endParaRPr>
          </a:p>
        </p:txBody>
      </p:sp>
      <p:sp>
        <p:nvSpPr>
          <p:cNvPr id="126" name="Rectangle 276"/>
          <p:cNvSpPr>
            <a:spLocks noChangeArrowheads="1"/>
          </p:cNvSpPr>
          <p:nvPr/>
        </p:nvSpPr>
        <p:spPr bwMode="auto">
          <a:xfrm>
            <a:off x="3016443" y="5912032"/>
            <a:ext cx="4010713" cy="30777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sz="2000" dirty="0" smtClean="0">
                <a:solidFill>
                  <a:srgbClr val="000000"/>
                </a:solidFill>
                <a:ea typeface="+mn-ea"/>
                <a:sym typeface="Wingdings" pitchFamily="2" charset="2"/>
              </a:rPr>
              <a:t>Smart building in the Smart Grid </a:t>
            </a:r>
            <a:endParaRPr lang="en-US" sz="2000" dirty="0" smtClean="0">
              <a:solidFill>
                <a:srgbClr val="ADBECB"/>
              </a:solidFill>
              <a:ea typeface="+mn-ea"/>
              <a:sym typeface="Wingdings" pitchFamily="2" charset="2"/>
            </a:endParaRPr>
          </a:p>
        </p:txBody>
      </p:sp>
      <p:sp>
        <p:nvSpPr>
          <p:cNvPr id="127" name="AutoShape 31"/>
          <p:cNvSpPr>
            <a:spLocks noChangeArrowheads="1"/>
          </p:cNvSpPr>
          <p:nvPr/>
        </p:nvSpPr>
        <p:spPr bwMode="gray">
          <a:xfrm>
            <a:off x="5314504" y="3635572"/>
            <a:ext cx="434414" cy="3139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mtClean="0">
                <a:solidFill>
                  <a:srgbClr val="000000"/>
                </a:solidFill>
                <a:ea typeface="+mn-ea"/>
                <a:sym typeface="Wingdings" pitchFamily="2" charset="2"/>
              </a:rPr>
              <a:t>Smart</a:t>
            </a:r>
          </a:p>
          <a:p>
            <a:pPr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mtClean="0">
                <a:solidFill>
                  <a:srgbClr val="000000"/>
                </a:solidFill>
                <a:ea typeface="+mn-ea"/>
                <a:sym typeface="Wingdings" pitchFamily="2" charset="2"/>
              </a:rPr>
              <a:t>meter</a:t>
            </a:r>
          </a:p>
        </p:txBody>
      </p:sp>
      <p:sp>
        <p:nvSpPr>
          <p:cNvPr id="128" name="Text Box 10"/>
          <p:cNvSpPr txBox="1">
            <a:spLocks noChangeArrowheads="1"/>
          </p:cNvSpPr>
          <p:nvPr/>
        </p:nvSpPr>
        <p:spPr bwMode="gray">
          <a:xfrm>
            <a:off x="4195008" y="3635572"/>
            <a:ext cx="634789" cy="3139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000000"/>
                </a:solidFill>
                <a:ea typeface="+mn-ea"/>
                <a:sym typeface="Wingdings" pitchFamily="2" charset="2"/>
              </a:rPr>
              <a:t>Site</a:t>
            </a:r>
          </a:p>
          <a:p>
            <a:pPr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000000"/>
                </a:solidFill>
                <a:ea typeface="+mn-ea"/>
                <a:sym typeface="Wingdings" pitchFamily="2" charset="2"/>
              </a:rPr>
              <a:t>enabling</a:t>
            </a:r>
          </a:p>
        </p:txBody>
      </p:sp>
      <p:sp>
        <p:nvSpPr>
          <p:cNvPr id="129" name="Text Box 128"/>
          <p:cNvSpPr txBox="1">
            <a:spLocks noChangeArrowheads="1"/>
          </p:cNvSpPr>
          <p:nvPr/>
        </p:nvSpPr>
        <p:spPr bwMode="auto">
          <a:xfrm>
            <a:off x="4480024" y="2663826"/>
            <a:ext cx="28212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0" smtClean="0">
                <a:solidFill>
                  <a:srgbClr val="FFFFFF"/>
                </a:solidFill>
                <a:ea typeface="+mn-ea"/>
                <a:sym typeface="Wingdings" pitchFamily="2" charset="2"/>
              </a:rPr>
              <a:t>Gas</a:t>
            </a:r>
          </a:p>
        </p:txBody>
      </p:sp>
      <p:sp>
        <p:nvSpPr>
          <p:cNvPr id="130" name="Text Box 128"/>
          <p:cNvSpPr txBox="1">
            <a:spLocks noChangeArrowheads="1"/>
          </p:cNvSpPr>
          <p:nvPr/>
        </p:nvSpPr>
        <p:spPr bwMode="auto">
          <a:xfrm>
            <a:off x="5216774" y="2663826"/>
            <a:ext cx="40466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0" smtClean="0">
                <a:solidFill>
                  <a:srgbClr val="FFFFFF"/>
                </a:solidFill>
                <a:ea typeface="+mn-ea"/>
                <a:sym typeface="Wingdings" pitchFamily="2" charset="2"/>
              </a:rPr>
              <a:t>Water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Significant changes in energy systems </a:t>
            </a:r>
            <a:br>
              <a:rPr lang="en-US" dirty="0" smtClean="0"/>
            </a:br>
            <a:r>
              <a:rPr lang="en-US" b="0" dirty="0" smtClean="0"/>
              <a:t>The new age of electricity</a:t>
            </a:r>
            <a:endParaRPr lang="de-DE" dirty="0"/>
          </a:p>
        </p:txBody>
      </p:sp>
      <p:grpSp>
        <p:nvGrpSpPr>
          <p:cNvPr id="28" name="Group 138"/>
          <p:cNvGrpSpPr/>
          <p:nvPr/>
        </p:nvGrpSpPr>
        <p:grpSpPr>
          <a:xfrm>
            <a:off x="241332" y="1268413"/>
            <a:ext cx="9664681" cy="4908268"/>
            <a:chOff x="-27993" y="1371600"/>
            <a:chExt cx="12219996" cy="4908268"/>
          </a:xfrm>
        </p:grpSpPr>
        <p:sp>
          <p:nvSpPr>
            <p:cNvPr id="3" name="Freeform 1211"/>
            <p:cNvSpPr>
              <a:spLocks/>
            </p:cNvSpPr>
            <p:nvPr/>
          </p:nvSpPr>
          <p:spPr bwMode="auto">
            <a:xfrm>
              <a:off x="266825" y="3676650"/>
              <a:ext cx="6064241" cy="1162050"/>
            </a:xfrm>
            <a:custGeom>
              <a:avLst/>
              <a:gdLst>
                <a:gd name="T0" fmla="*/ 0 w 3820"/>
                <a:gd name="T1" fmla="*/ 1844754553 h 732"/>
                <a:gd name="T2" fmla="*/ 2147483647 w 3820"/>
                <a:gd name="T3" fmla="*/ 1844754553 h 732"/>
                <a:gd name="T4" fmla="*/ 2147483647 w 3820"/>
                <a:gd name="T5" fmla="*/ 0 h 732"/>
                <a:gd name="T6" fmla="*/ 1853864266 w 3820"/>
                <a:gd name="T7" fmla="*/ 0 h 732"/>
                <a:gd name="T8" fmla="*/ 0 w 3820"/>
                <a:gd name="T9" fmla="*/ 1844754553 h 7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20"/>
                <a:gd name="T16" fmla="*/ 0 h 732"/>
                <a:gd name="T17" fmla="*/ 3820 w 3820"/>
                <a:gd name="T18" fmla="*/ 732 h 7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20" h="732">
                  <a:moveTo>
                    <a:pt x="0" y="732"/>
                  </a:moveTo>
                  <a:lnTo>
                    <a:pt x="3084" y="732"/>
                  </a:lnTo>
                  <a:lnTo>
                    <a:pt x="3820" y="0"/>
                  </a:lnTo>
                  <a:lnTo>
                    <a:pt x="736" y="0"/>
                  </a:lnTo>
                  <a:lnTo>
                    <a:pt x="0" y="732"/>
                  </a:lnTo>
                  <a:close/>
                </a:path>
              </a:pathLst>
            </a:custGeom>
            <a:solidFill>
              <a:srgbClr val="879BA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 smtClean="0">
                <a:solidFill>
                  <a:srgbClr val="000000"/>
                </a:solidFill>
                <a:latin typeface="Arial" pitchFamily="34" charset="0"/>
                <a:cs typeface="Arial" charset="0"/>
                <a:sym typeface="Wingdings" pitchFamily="2" charset="2"/>
              </a:endParaRPr>
            </a:p>
          </p:txBody>
        </p:sp>
        <p:sp>
          <p:nvSpPr>
            <p:cNvPr id="4" name="Freeform 1212"/>
            <p:cNvSpPr>
              <a:spLocks/>
            </p:cNvSpPr>
            <p:nvPr/>
          </p:nvSpPr>
          <p:spPr bwMode="auto">
            <a:xfrm>
              <a:off x="5327455" y="3676650"/>
              <a:ext cx="6864548" cy="1155700"/>
            </a:xfrm>
            <a:custGeom>
              <a:avLst/>
              <a:gdLst>
                <a:gd name="T0" fmla="*/ 1833825517 w 4324"/>
                <a:gd name="T1" fmla="*/ 10080625 h 728"/>
                <a:gd name="T2" fmla="*/ 2147483647 w 4324"/>
                <a:gd name="T3" fmla="*/ 0 h 728"/>
                <a:gd name="T4" fmla="*/ 2147483647 w 4324"/>
                <a:gd name="T5" fmla="*/ 1038304424 h 728"/>
                <a:gd name="T6" fmla="*/ 2147483647 w 4324"/>
                <a:gd name="T7" fmla="*/ 1834673928 h 728"/>
                <a:gd name="T8" fmla="*/ 0 w 4324"/>
                <a:gd name="T9" fmla="*/ 1834673928 h 728"/>
                <a:gd name="T10" fmla="*/ 1833825517 w 4324"/>
                <a:gd name="T11" fmla="*/ 10080625 h 7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24"/>
                <a:gd name="T19" fmla="*/ 0 h 728"/>
                <a:gd name="T20" fmla="*/ 4324 w 4324"/>
                <a:gd name="T21" fmla="*/ 728 h 7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24" h="728">
                  <a:moveTo>
                    <a:pt x="728" y="4"/>
                  </a:moveTo>
                  <a:lnTo>
                    <a:pt x="4324" y="0"/>
                  </a:lnTo>
                  <a:lnTo>
                    <a:pt x="4324" y="412"/>
                  </a:lnTo>
                  <a:lnTo>
                    <a:pt x="4008" y="728"/>
                  </a:lnTo>
                  <a:lnTo>
                    <a:pt x="0" y="728"/>
                  </a:lnTo>
                  <a:lnTo>
                    <a:pt x="728" y="4"/>
                  </a:lnTo>
                  <a:close/>
                </a:path>
              </a:pathLst>
            </a:custGeom>
            <a:solidFill>
              <a:srgbClr val="96968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 smtClean="0">
                <a:solidFill>
                  <a:srgbClr val="000000"/>
                </a:solidFill>
                <a:latin typeface="Arial" pitchFamily="34" charset="0"/>
                <a:cs typeface="Arial" charset="0"/>
                <a:sym typeface="Wingdings" pitchFamily="2" charset="2"/>
              </a:endParaRPr>
            </a:p>
          </p:txBody>
        </p:sp>
        <p:sp>
          <p:nvSpPr>
            <p:cNvPr id="5" name="Rectangle 34"/>
            <p:cNvSpPr>
              <a:spLocks noChangeArrowheads="1"/>
            </p:cNvSpPr>
            <p:nvPr/>
          </p:nvSpPr>
          <p:spPr bwMode="auto">
            <a:xfrm>
              <a:off x="10262012" y="3416300"/>
              <a:ext cx="947984" cy="222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90000"/>
                </a:lnSpc>
                <a:buClr>
                  <a:srgbClr val="641946"/>
                </a:buClr>
              </a:pPr>
              <a:r>
                <a:rPr lang="en-US" sz="800" dirty="0" smtClean="0">
                  <a:solidFill>
                    <a:srgbClr val="000000"/>
                  </a:solidFill>
                  <a:latin typeface="Arial" pitchFamily="34" charset="0"/>
                  <a:cs typeface="Arial" charset="0"/>
                  <a:sym typeface="Wingdings" pitchFamily="2" charset="2"/>
                </a:rPr>
                <a:t>Smart Street </a:t>
              </a:r>
              <a:br>
                <a:rPr lang="en-US" sz="800" dirty="0" smtClean="0">
                  <a:solidFill>
                    <a:srgbClr val="000000"/>
                  </a:solidFill>
                  <a:latin typeface="Arial" pitchFamily="34" charset="0"/>
                  <a:cs typeface="Arial" charset="0"/>
                  <a:sym typeface="Wingdings" pitchFamily="2" charset="2"/>
                </a:rPr>
              </a:br>
              <a:r>
                <a:rPr lang="en-US" sz="800" dirty="0" smtClean="0">
                  <a:solidFill>
                    <a:srgbClr val="000000"/>
                  </a:solidFill>
                  <a:latin typeface="Arial" pitchFamily="34" charset="0"/>
                  <a:cs typeface="Arial" charset="0"/>
                  <a:sym typeface="Wingdings" pitchFamily="2" charset="2"/>
                </a:rPr>
                <a:t>Lighting</a:t>
              </a:r>
            </a:p>
          </p:txBody>
        </p:sp>
        <p:sp>
          <p:nvSpPr>
            <p:cNvPr id="6" name="Freeform 239"/>
            <p:cNvSpPr>
              <a:spLocks noChangeAspect="1"/>
            </p:cNvSpPr>
            <p:nvPr/>
          </p:nvSpPr>
          <p:spPr bwMode="auto">
            <a:xfrm>
              <a:off x="8847866" y="2844800"/>
              <a:ext cx="1001974" cy="1011238"/>
            </a:xfrm>
            <a:custGeom>
              <a:avLst/>
              <a:gdLst>
                <a:gd name="T0" fmla="*/ 0 w 799"/>
                <a:gd name="T1" fmla="*/ 2147483647 h 807"/>
                <a:gd name="T2" fmla="*/ 2147483647 w 799"/>
                <a:gd name="T3" fmla="*/ 0 h 807"/>
                <a:gd name="T4" fmla="*/ 2147483647 w 799"/>
                <a:gd name="T5" fmla="*/ 2147483647 h 807"/>
                <a:gd name="T6" fmla="*/ 0 60000 65536"/>
                <a:gd name="T7" fmla="*/ 0 60000 65536"/>
                <a:gd name="T8" fmla="*/ 0 60000 65536"/>
                <a:gd name="T9" fmla="*/ 0 w 799"/>
                <a:gd name="T10" fmla="*/ 0 h 807"/>
                <a:gd name="T11" fmla="*/ 10908 w 799"/>
                <a:gd name="T12" fmla="*/ 9971 h 807"/>
                <a:gd name="connsiteX0" fmla="*/ 4631 w 6910"/>
                <a:gd name="connsiteY0" fmla="*/ 0 h 10000"/>
                <a:gd name="connsiteX1" fmla="*/ 6910 w 6910"/>
                <a:gd name="connsiteY1" fmla="*/ 3117 h 10000"/>
                <a:gd name="connsiteX2" fmla="*/ 0 w 6910"/>
                <a:gd name="connsiteY2" fmla="*/ 10000 h 10000"/>
                <a:gd name="connsiteX0" fmla="*/ 3074 w 10000"/>
                <a:gd name="connsiteY0" fmla="*/ 58 h 6883"/>
                <a:gd name="connsiteX1" fmla="*/ 10000 w 10000"/>
                <a:gd name="connsiteY1" fmla="*/ 0 h 6883"/>
                <a:gd name="connsiteX2" fmla="*/ 0 w 10000"/>
                <a:gd name="connsiteY2" fmla="*/ 6883 h 6883"/>
                <a:gd name="connsiteX0" fmla="*/ 3074 w 10000"/>
                <a:gd name="connsiteY0" fmla="*/ 92 h 10008"/>
                <a:gd name="connsiteX1" fmla="*/ 3639 w 10000"/>
                <a:gd name="connsiteY1" fmla="*/ 0 h 10008"/>
                <a:gd name="connsiteX2" fmla="*/ 10000 w 10000"/>
                <a:gd name="connsiteY2" fmla="*/ 8 h 10008"/>
                <a:gd name="connsiteX3" fmla="*/ 0 w 10000"/>
                <a:gd name="connsiteY3" fmla="*/ 10008 h 10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0008">
                  <a:moveTo>
                    <a:pt x="3074" y="92"/>
                  </a:moveTo>
                  <a:lnTo>
                    <a:pt x="3639" y="0"/>
                  </a:lnTo>
                  <a:lnTo>
                    <a:pt x="10000" y="8"/>
                  </a:lnTo>
                  <a:lnTo>
                    <a:pt x="0" y="10008"/>
                  </a:lnTo>
                </a:path>
              </a:pathLst>
            </a:custGeom>
            <a:noFill/>
            <a:ln w="19050" cap="flat" cmpd="sng">
              <a:solidFill>
                <a:srgbClr val="E99423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34" charset="0"/>
                <a:cs typeface="Arial" charset="0"/>
                <a:sym typeface="Wingdings" pitchFamily="2" charset="2"/>
              </a:endParaRPr>
            </a:p>
          </p:txBody>
        </p:sp>
        <p:sp>
          <p:nvSpPr>
            <p:cNvPr id="7" name="Freeform 112"/>
            <p:cNvSpPr>
              <a:spLocks/>
            </p:cNvSpPr>
            <p:nvPr/>
          </p:nvSpPr>
          <p:spPr bwMode="auto">
            <a:xfrm>
              <a:off x="9471909" y="3089365"/>
              <a:ext cx="301704" cy="98425"/>
            </a:xfrm>
            <a:custGeom>
              <a:avLst/>
              <a:gdLst>
                <a:gd name="T0" fmla="*/ 0 w 344"/>
                <a:gd name="T1" fmla="*/ 0 h 108"/>
                <a:gd name="T2" fmla="*/ 2147483647 w 344"/>
                <a:gd name="T3" fmla="*/ 0 h 108"/>
                <a:gd name="T4" fmla="*/ 2147483647 w 344"/>
                <a:gd name="T5" fmla="*/ 2147483647 h 108"/>
                <a:gd name="T6" fmla="*/ 0 w 344"/>
                <a:gd name="T7" fmla="*/ 0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4"/>
                <a:gd name="T13" fmla="*/ 0 h 108"/>
                <a:gd name="T14" fmla="*/ 344 w 344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4" h="108">
                  <a:moveTo>
                    <a:pt x="0" y="0"/>
                  </a:moveTo>
                  <a:lnTo>
                    <a:pt x="344" y="0"/>
                  </a:lnTo>
                  <a:lnTo>
                    <a:pt x="56" y="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942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34" charset="0"/>
                <a:cs typeface="Arial" charset="0"/>
                <a:sym typeface="Wingdings" pitchFamily="2" charset="2"/>
              </a:endParaRPr>
            </a:p>
          </p:txBody>
        </p:sp>
        <p:sp>
          <p:nvSpPr>
            <p:cNvPr id="8" name="Freeform 113"/>
            <p:cNvSpPr>
              <a:spLocks/>
            </p:cNvSpPr>
            <p:nvPr/>
          </p:nvSpPr>
          <p:spPr bwMode="auto">
            <a:xfrm>
              <a:off x="9506837" y="2952750"/>
              <a:ext cx="292176" cy="95250"/>
            </a:xfrm>
            <a:custGeom>
              <a:avLst/>
              <a:gdLst>
                <a:gd name="T0" fmla="*/ 2147483647 w 332"/>
                <a:gd name="T1" fmla="*/ 2147483647 h 108"/>
                <a:gd name="T2" fmla="*/ 2147483647 w 332"/>
                <a:gd name="T3" fmla="*/ 0 h 108"/>
                <a:gd name="T4" fmla="*/ 0 w 332"/>
                <a:gd name="T5" fmla="*/ 2147483647 h 108"/>
                <a:gd name="T6" fmla="*/ 2147483647 w 332"/>
                <a:gd name="T7" fmla="*/ 2147483647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2"/>
                <a:gd name="T13" fmla="*/ 0 h 108"/>
                <a:gd name="T14" fmla="*/ 332 w 332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2" h="108">
                  <a:moveTo>
                    <a:pt x="332" y="108"/>
                  </a:moveTo>
                  <a:lnTo>
                    <a:pt x="276" y="0"/>
                  </a:lnTo>
                  <a:lnTo>
                    <a:pt x="0" y="104"/>
                  </a:lnTo>
                  <a:lnTo>
                    <a:pt x="332" y="108"/>
                  </a:lnTo>
                  <a:close/>
                </a:path>
              </a:pathLst>
            </a:custGeom>
            <a:solidFill>
              <a:srgbClr val="E9942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34" charset="0"/>
                <a:cs typeface="Arial" charset="0"/>
                <a:sym typeface="Wingdings" pitchFamily="2" charset="2"/>
              </a:endParaRPr>
            </a:p>
          </p:txBody>
        </p:sp>
        <p:pic>
          <p:nvPicPr>
            <p:cNvPr id="9" name="Picture 9" descr="Solarhaus2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8539798" y="2473325"/>
              <a:ext cx="876528" cy="458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34"/>
            <p:cNvSpPr>
              <a:spLocks noChangeArrowheads="1"/>
            </p:cNvSpPr>
            <p:nvPr/>
          </p:nvSpPr>
          <p:spPr bwMode="auto">
            <a:xfrm>
              <a:off x="8498827" y="2271194"/>
              <a:ext cx="1113126" cy="222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90000"/>
                </a:lnSpc>
                <a:buClr>
                  <a:srgbClr val="641946"/>
                </a:buClr>
              </a:pPr>
              <a:r>
                <a:rPr lang="en-US" sz="800" dirty="0" smtClean="0">
                  <a:solidFill>
                    <a:srgbClr val="000000"/>
                  </a:solidFill>
                  <a:latin typeface="Arial" pitchFamily="34" charset="0"/>
                  <a:cs typeface="Arial" charset="0"/>
                  <a:sym typeface="Wingdings" pitchFamily="2" charset="2"/>
                </a:rPr>
                <a:t>Private</a:t>
              </a:r>
              <a:br>
                <a:rPr lang="en-US" sz="800" dirty="0" smtClean="0">
                  <a:solidFill>
                    <a:srgbClr val="000000"/>
                  </a:solidFill>
                  <a:latin typeface="Arial" pitchFamily="34" charset="0"/>
                  <a:cs typeface="Arial" charset="0"/>
                  <a:sym typeface="Wingdings" pitchFamily="2" charset="2"/>
                </a:rPr>
              </a:br>
              <a:r>
                <a:rPr lang="en-US" sz="800" dirty="0" smtClean="0">
                  <a:solidFill>
                    <a:srgbClr val="000000"/>
                  </a:solidFill>
                  <a:latin typeface="Arial" pitchFamily="34" charset="0"/>
                  <a:cs typeface="Arial" charset="0"/>
                  <a:sym typeface="Wingdings" pitchFamily="2" charset="2"/>
                </a:rPr>
                <a:t>Solar</a:t>
              </a:r>
            </a:p>
          </p:txBody>
        </p:sp>
        <p:sp>
          <p:nvSpPr>
            <p:cNvPr id="11" name="Freeform 239"/>
            <p:cNvSpPr>
              <a:spLocks noChangeAspect="1"/>
            </p:cNvSpPr>
            <p:nvPr/>
          </p:nvSpPr>
          <p:spPr bwMode="auto">
            <a:xfrm>
              <a:off x="9395733" y="3352806"/>
              <a:ext cx="1125830" cy="563563"/>
            </a:xfrm>
            <a:custGeom>
              <a:avLst/>
              <a:gdLst>
                <a:gd name="T0" fmla="*/ 2147483647 w 520"/>
                <a:gd name="T1" fmla="*/ 0 h 176"/>
                <a:gd name="T2" fmla="*/ 2147483647 w 520"/>
                <a:gd name="T3" fmla="*/ 2147483647 h 176"/>
                <a:gd name="T4" fmla="*/ 0 w 520"/>
                <a:gd name="T5" fmla="*/ 2147483647 h 176"/>
                <a:gd name="T6" fmla="*/ 0 60000 65536"/>
                <a:gd name="T7" fmla="*/ 0 60000 65536"/>
                <a:gd name="T8" fmla="*/ 0 60000 65536"/>
                <a:gd name="T9" fmla="*/ 0 w 520"/>
                <a:gd name="T10" fmla="*/ 0 h 176"/>
                <a:gd name="T11" fmla="*/ 10000 w 520"/>
                <a:gd name="T12" fmla="*/ 10000 h 176"/>
                <a:gd name="connsiteX0" fmla="*/ 10000 w 10000"/>
                <a:gd name="connsiteY0" fmla="*/ 0 h 10000"/>
                <a:gd name="connsiteX1" fmla="*/ 4590 w 10000"/>
                <a:gd name="connsiteY1" fmla="*/ 150 h 10000"/>
                <a:gd name="connsiteX2" fmla="*/ 0 w 10000"/>
                <a:gd name="connsiteY2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10000">
                  <a:moveTo>
                    <a:pt x="10000" y="0"/>
                  </a:moveTo>
                  <a:lnTo>
                    <a:pt x="4590" y="150"/>
                  </a:lnTo>
                  <a:lnTo>
                    <a:pt x="0" y="10000"/>
                  </a:lnTo>
                </a:path>
              </a:pathLst>
            </a:custGeom>
            <a:noFill/>
            <a:ln w="19050" cap="flat" cmpd="sng">
              <a:solidFill>
                <a:srgbClr val="009999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34" charset="0"/>
                <a:cs typeface="Arial" charset="0"/>
                <a:sym typeface="Wingdings" pitchFamily="2" charset="2"/>
              </a:endParaRPr>
            </a:p>
          </p:txBody>
        </p:sp>
        <p:pic>
          <p:nvPicPr>
            <p:cNvPr id="12" name="Picture 92" descr="NewStraßenlaterne0000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10689838" y="2927440"/>
              <a:ext cx="320759" cy="460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92" descr="NewStraßenlaterne0000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10427829" y="2927440"/>
              <a:ext cx="322346" cy="460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276" descr="Metering0000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9330580" y="2719478"/>
              <a:ext cx="268358" cy="268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Line 228"/>
            <p:cNvSpPr>
              <a:spLocks noChangeShapeType="1"/>
            </p:cNvSpPr>
            <p:nvPr/>
          </p:nvSpPr>
          <p:spPr bwMode="auto">
            <a:xfrm>
              <a:off x="9006652" y="3919541"/>
              <a:ext cx="911462" cy="1587"/>
            </a:xfrm>
            <a:custGeom>
              <a:avLst/>
              <a:gdLst>
                <a:gd name="T0" fmla="*/ 0 w 431"/>
                <a:gd name="T1" fmla="*/ 0 h 1"/>
                <a:gd name="T2" fmla="*/ 2147483647 w 431"/>
                <a:gd name="T3" fmla="*/ 2147483647 h 1"/>
                <a:gd name="T4" fmla="*/ 0 60000 65536"/>
                <a:gd name="T5" fmla="*/ 0 60000 65536"/>
                <a:gd name="T6" fmla="*/ 0 w 431"/>
                <a:gd name="T7" fmla="*/ 0 h 1"/>
                <a:gd name="T8" fmla="*/ 431 w 43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31" h="1">
                  <a:moveTo>
                    <a:pt x="0" y="0"/>
                  </a:moveTo>
                  <a:lnTo>
                    <a:pt x="431" y="1"/>
                  </a:lnTo>
                </a:path>
              </a:pathLst>
            </a:custGeom>
            <a:noFill/>
            <a:ln w="19050">
              <a:solidFill>
                <a:srgbClr val="0099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34" charset="0"/>
                <a:cs typeface="Arial" charset="0"/>
                <a:sym typeface="Wingdings" pitchFamily="2" charset="2"/>
              </a:endParaRPr>
            </a:p>
          </p:txBody>
        </p:sp>
        <p:sp>
          <p:nvSpPr>
            <p:cNvPr id="16" name="Freeform 73"/>
            <p:cNvSpPr>
              <a:spLocks/>
            </p:cNvSpPr>
            <p:nvPr/>
          </p:nvSpPr>
          <p:spPr bwMode="auto">
            <a:xfrm>
              <a:off x="8265092" y="3290978"/>
              <a:ext cx="1132181" cy="1587"/>
            </a:xfrm>
            <a:custGeom>
              <a:avLst/>
              <a:gdLst>
                <a:gd name="T0" fmla="*/ 2147483647 w 524"/>
                <a:gd name="T1" fmla="*/ 2147483647 h 1"/>
                <a:gd name="T2" fmla="*/ 0 w 524"/>
                <a:gd name="T3" fmla="*/ 0 h 1"/>
                <a:gd name="T4" fmla="*/ 0 60000 65536"/>
                <a:gd name="T5" fmla="*/ 0 60000 65536"/>
                <a:gd name="T6" fmla="*/ 0 w 524"/>
                <a:gd name="T7" fmla="*/ 0 h 1"/>
                <a:gd name="T8" fmla="*/ 524 w 52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24" h="1">
                  <a:moveTo>
                    <a:pt x="524" y="1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E9942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34" charset="0"/>
                <a:cs typeface="Arial" charset="0"/>
                <a:sym typeface="Wingdings" pitchFamily="2" charset="2"/>
              </a:endParaRPr>
            </a:p>
          </p:txBody>
        </p:sp>
        <p:sp>
          <p:nvSpPr>
            <p:cNvPr id="17" name="Freeform 106"/>
            <p:cNvSpPr>
              <a:spLocks/>
            </p:cNvSpPr>
            <p:nvPr/>
          </p:nvSpPr>
          <p:spPr bwMode="auto">
            <a:xfrm>
              <a:off x="9057458" y="3498850"/>
              <a:ext cx="300116" cy="95250"/>
            </a:xfrm>
            <a:custGeom>
              <a:avLst/>
              <a:gdLst>
                <a:gd name="T0" fmla="*/ 0 w 344"/>
                <a:gd name="T1" fmla="*/ 0 h 108"/>
                <a:gd name="T2" fmla="*/ 2147483647 w 344"/>
                <a:gd name="T3" fmla="*/ 0 h 108"/>
                <a:gd name="T4" fmla="*/ 2147483647 w 344"/>
                <a:gd name="T5" fmla="*/ 2147483647 h 108"/>
                <a:gd name="T6" fmla="*/ 0 w 344"/>
                <a:gd name="T7" fmla="*/ 0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4"/>
                <a:gd name="T13" fmla="*/ 0 h 108"/>
                <a:gd name="T14" fmla="*/ 344 w 344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4" h="108">
                  <a:moveTo>
                    <a:pt x="0" y="0"/>
                  </a:moveTo>
                  <a:lnTo>
                    <a:pt x="344" y="0"/>
                  </a:lnTo>
                  <a:lnTo>
                    <a:pt x="56" y="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942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34" charset="0"/>
                <a:cs typeface="Arial" charset="0"/>
                <a:sym typeface="Wingdings" pitchFamily="2" charset="2"/>
              </a:endParaRPr>
            </a:p>
          </p:txBody>
        </p:sp>
        <p:sp>
          <p:nvSpPr>
            <p:cNvPr id="18" name="Freeform 107"/>
            <p:cNvSpPr>
              <a:spLocks/>
            </p:cNvSpPr>
            <p:nvPr/>
          </p:nvSpPr>
          <p:spPr bwMode="auto">
            <a:xfrm>
              <a:off x="9098743" y="3362325"/>
              <a:ext cx="292176" cy="95250"/>
            </a:xfrm>
            <a:custGeom>
              <a:avLst/>
              <a:gdLst>
                <a:gd name="T0" fmla="*/ 2147483647 w 332"/>
                <a:gd name="T1" fmla="*/ 2147483647 h 108"/>
                <a:gd name="T2" fmla="*/ 2147483647 w 332"/>
                <a:gd name="T3" fmla="*/ 0 h 108"/>
                <a:gd name="T4" fmla="*/ 0 w 332"/>
                <a:gd name="T5" fmla="*/ 2147483647 h 108"/>
                <a:gd name="T6" fmla="*/ 2147483647 w 332"/>
                <a:gd name="T7" fmla="*/ 2147483647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2"/>
                <a:gd name="T13" fmla="*/ 0 h 108"/>
                <a:gd name="T14" fmla="*/ 332 w 332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2" h="108">
                  <a:moveTo>
                    <a:pt x="332" y="108"/>
                  </a:moveTo>
                  <a:lnTo>
                    <a:pt x="276" y="0"/>
                  </a:lnTo>
                  <a:lnTo>
                    <a:pt x="0" y="104"/>
                  </a:lnTo>
                  <a:lnTo>
                    <a:pt x="332" y="108"/>
                  </a:lnTo>
                  <a:close/>
                </a:path>
              </a:pathLst>
            </a:custGeom>
            <a:solidFill>
              <a:srgbClr val="E9942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34" charset="0"/>
                <a:cs typeface="Arial" charset="0"/>
                <a:sym typeface="Wingdings" pitchFamily="2" charset="2"/>
              </a:endParaRPr>
            </a:p>
          </p:txBody>
        </p:sp>
        <p:sp>
          <p:nvSpPr>
            <p:cNvPr id="19" name="Freeform 227"/>
            <p:cNvSpPr>
              <a:spLocks/>
            </p:cNvSpPr>
            <p:nvPr/>
          </p:nvSpPr>
          <p:spPr bwMode="auto">
            <a:xfrm>
              <a:off x="7839537" y="4238625"/>
              <a:ext cx="1481523" cy="266700"/>
            </a:xfrm>
            <a:custGeom>
              <a:avLst/>
              <a:gdLst>
                <a:gd name="T0" fmla="*/ 2147483647 w 701"/>
                <a:gd name="T1" fmla="*/ 2147483647 h 123"/>
                <a:gd name="T2" fmla="*/ 2147483647 w 701"/>
                <a:gd name="T3" fmla="*/ 0 h 123"/>
                <a:gd name="T4" fmla="*/ 2147483647 w 701"/>
                <a:gd name="T5" fmla="*/ 2147483647 h 123"/>
                <a:gd name="T6" fmla="*/ 0 w 701"/>
                <a:gd name="T7" fmla="*/ 2147483647 h 1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01"/>
                <a:gd name="T13" fmla="*/ 0 h 123"/>
                <a:gd name="T14" fmla="*/ 502 w 701"/>
                <a:gd name="T15" fmla="*/ 188 h 1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01" h="123">
                  <a:moveTo>
                    <a:pt x="121" y="0"/>
                  </a:moveTo>
                  <a:cubicBezTo>
                    <a:pt x="66" y="58"/>
                    <a:pt x="69" y="59"/>
                    <a:pt x="0" y="121"/>
                  </a:cubicBezTo>
                  <a:cubicBezTo>
                    <a:pt x="0" y="121"/>
                    <a:pt x="701" y="123"/>
                    <a:pt x="701" y="123"/>
                  </a:cubicBezTo>
                </a:path>
              </a:pathLst>
            </a:custGeom>
            <a:noFill/>
            <a:ln w="19050" cap="flat" cmpd="sng">
              <a:solidFill>
                <a:srgbClr val="E99423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34" charset="0"/>
                <a:cs typeface="Arial" charset="0"/>
                <a:sym typeface="Wingdings" pitchFamily="2" charset="2"/>
              </a:endParaRPr>
            </a:p>
          </p:txBody>
        </p:sp>
        <p:pic>
          <p:nvPicPr>
            <p:cNvPr id="20" name="Picture 33" descr="eCar0000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8109475" y="3083015"/>
              <a:ext cx="847945" cy="352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Rectangle 34"/>
            <p:cNvSpPr>
              <a:spLocks noChangeArrowheads="1"/>
            </p:cNvSpPr>
            <p:nvPr/>
          </p:nvSpPr>
          <p:spPr bwMode="auto">
            <a:xfrm>
              <a:off x="8095242" y="3446463"/>
              <a:ext cx="1113127" cy="222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90000"/>
                </a:lnSpc>
                <a:buClr>
                  <a:srgbClr val="641946"/>
                </a:buClr>
              </a:pPr>
              <a:r>
                <a:rPr lang="en-US" sz="800" smtClean="0">
                  <a:solidFill>
                    <a:srgbClr val="000000"/>
                  </a:solidFill>
                  <a:latin typeface="Arial" pitchFamily="34" charset="0"/>
                  <a:cs typeface="Arial" charset="0"/>
                  <a:sym typeface="Wingdings" pitchFamily="2" charset="2"/>
                </a:rPr>
                <a:t>Electrical </a:t>
              </a:r>
              <a:br>
                <a:rPr lang="en-US" sz="800" smtClean="0">
                  <a:solidFill>
                    <a:srgbClr val="000000"/>
                  </a:solidFill>
                  <a:latin typeface="Arial" pitchFamily="34" charset="0"/>
                  <a:cs typeface="Arial" charset="0"/>
                  <a:sym typeface="Wingdings" pitchFamily="2" charset="2"/>
                </a:rPr>
              </a:br>
              <a:r>
                <a:rPr lang="en-US" sz="800" smtClean="0">
                  <a:solidFill>
                    <a:srgbClr val="000000"/>
                  </a:solidFill>
                  <a:latin typeface="Arial" pitchFamily="34" charset="0"/>
                  <a:cs typeface="Arial" charset="0"/>
                  <a:sym typeface="Wingdings" pitchFamily="2" charset="2"/>
                </a:rPr>
                <a:t>Vehicles</a:t>
              </a:r>
            </a:p>
          </p:txBody>
        </p:sp>
        <p:sp>
          <p:nvSpPr>
            <p:cNvPr id="22" name="Freeform 269"/>
            <p:cNvSpPr>
              <a:spLocks/>
            </p:cNvSpPr>
            <p:nvPr/>
          </p:nvSpPr>
          <p:spPr bwMode="auto">
            <a:xfrm>
              <a:off x="9144853" y="3851275"/>
              <a:ext cx="220719" cy="141288"/>
            </a:xfrm>
            <a:custGeom>
              <a:avLst/>
              <a:gdLst>
                <a:gd name="T0" fmla="*/ 0 w 260"/>
                <a:gd name="T1" fmla="*/ 2147483647 h 164"/>
                <a:gd name="T2" fmla="*/ 2147483647 w 260"/>
                <a:gd name="T3" fmla="*/ 0 h 164"/>
                <a:gd name="T4" fmla="*/ 2147483647 w 260"/>
                <a:gd name="T5" fmla="*/ 2147483647 h 164"/>
                <a:gd name="T6" fmla="*/ 0 w 260"/>
                <a:gd name="T7" fmla="*/ 2147483647 h 1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0"/>
                <a:gd name="T13" fmla="*/ 0 h 164"/>
                <a:gd name="T14" fmla="*/ 260 w 260"/>
                <a:gd name="T15" fmla="*/ 164 h 1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0" h="164">
                  <a:moveTo>
                    <a:pt x="0" y="164"/>
                  </a:moveTo>
                  <a:lnTo>
                    <a:pt x="164" y="0"/>
                  </a:lnTo>
                  <a:lnTo>
                    <a:pt x="260" y="88"/>
                  </a:lnTo>
                  <a:lnTo>
                    <a:pt x="0" y="164"/>
                  </a:lnTo>
                  <a:close/>
                </a:path>
              </a:pathLst>
            </a:custGeom>
            <a:solidFill>
              <a:srgbClr val="0099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34" charset="0"/>
                <a:cs typeface="Arial" charset="0"/>
                <a:sym typeface="Wingdings" pitchFamily="2" charset="2"/>
              </a:endParaRPr>
            </a:p>
          </p:txBody>
        </p:sp>
        <p:sp>
          <p:nvSpPr>
            <p:cNvPr id="23" name="Freeform 270"/>
            <p:cNvSpPr>
              <a:spLocks/>
            </p:cNvSpPr>
            <p:nvPr/>
          </p:nvSpPr>
          <p:spPr bwMode="auto">
            <a:xfrm>
              <a:off x="9878410" y="3282950"/>
              <a:ext cx="223895" cy="141288"/>
            </a:xfrm>
            <a:custGeom>
              <a:avLst/>
              <a:gdLst>
                <a:gd name="T0" fmla="*/ 0 w 260"/>
                <a:gd name="T1" fmla="*/ 2147483647 h 164"/>
                <a:gd name="T2" fmla="*/ 2147483647 w 260"/>
                <a:gd name="T3" fmla="*/ 0 h 164"/>
                <a:gd name="T4" fmla="*/ 2147483647 w 260"/>
                <a:gd name="T5" fmla="*/ 2147483647 h 164"/>
                <a:gd name="T6" fmla="*/ 0 w 260"/>
                <a:gd name="T7" fmla="*/ 2147483647 h 1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0"/>
                <a:gd name="T13" fmla="*/ 0 h 164"/>
                <a:gd name="T14" fmla="*/ 260 w 260"/>
                <a:gd name="T15" fmla="*/ 164 h 1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0" h="164">
                  <a:moveTo>
                    <a:pt x="0" y="164"/>
                  </a:moveTo>
                  <a:lnTo>
                    <a:pt x="164" y="0"/>
                  </a:lnTo>
                  <a:lnTo>
                    <a:pt x="260" y="88"/>
                  </a:lnTo>
                  <a:lnTo>
                    <a:pt x="0" y="164"/>
                  </a:lnTo>
                  <a:close/>
                </a:path>
              </a:pathLst>
            </a:custGeom>
            <a:solidFill>
              <a:srgbClr val="0099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34" charset="0"/>
                <a:cs typeface="Arial" charset="0"/>
                <a:sym typeface="Wingdings" pitchFamily="2" charset="2"/>
              </a:endParaRPr>
            </a:p>
          </p:txBody>
        </p:sp>
        <p:pic>
          <p:nvPicPr>
            <p:cNvPr id="24" name="Picture 275" descr="Metering0000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8987636" y="3132228"/>
              <a:ext cx="266770" cy="268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277" descr="Metering0000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9483018" y="3754439"/>
              <a:ext cx="268358" cy="268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277" descr="Metering0000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10107129" y="3194050"/>
              <a:ext cx="268357" cy="268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105" descr="Fabrik0000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9508429" y="4103688"/>
              <a:ext cx="619286" cy="519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5" name="Gruppieren 16"/>
            <p:cNvGrpSpPr>
              <a:grpSpLocks/>
            </p:cNvGrpSpPr>
            <p:nvPr/>
          </p:nvGrpSpPr>
          <p:grpSpPr bwMode="auto">
            <a:xfrm>
              <a:off x="8066603" y="4927600"/>
              <a:ext cx="1691128" cy="1343305"/>
              <a:chOff x="8065835" y="4906973"/>
              <a:chExt cx="1692000" cy="1344234"/>
            </a:xfrm>
          </p:grpSpPr>
          <p:sp>
            <p:nvSpPr>
              <p:cNvPr id="29" name="Rechteck 4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8065835" y="4906973"/>
                <a:ext cx="1692000" cy="1344234"/>
              </a:xfrm>
              <a:prstGeom prst="rect">
                <a:avLst/>
              </a:prstGeom>
              <a:solidFill>
                <a:srgbClr val="879BAA">
                  <a:lumMod val="75000"/>
                  <a:alpha val="7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72000" tIns="36000" rIns="36000" bIns="18000"/>
              <a:lstStyle/>
              <a:p>
                <a:pPr algn="ctr"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sz="1200" kern="0" dirty="0">
                    <a:solidFill>
                      <a:srgbClr val="FFFFFF"/>
                    </a:solidFill>
                    <a:latin typeface="Arial" pitchFamily="34" charset="0"/>
                    <a:cs typeface="Arial" charset="0"/>
                    <a:sym typeface="Wingdings" pitchFamily="2" charset="2"/>
                  </a:rPr>
                  <a:t>Avoidance of non technical losses</a:t>
                </a:r>
              </a:p>
            </p:txBody>
          </p:sp>
          <p:pic>
            <p:nvPicPr>
              <p:cNvPr id="30" name="Picture 39" descr="Thema5"/>
              <p:cNvPicPr>
                <a:picLocks noChangeAspect="1" noChangeArrowheads="1"/>
              </p:cNvPicPr>
              <p:nvPr>
                <p:custDataLst>
                  <p:tags r:id="rId18"/>
                </p:custDataLst>
              </p:nvPr>
            </p:nvPicPr>
            <p:blipFill>
              <a:blip r:embed="rId25" cstate="print"/>
              <a:srcRect l="-24046" r="-25510"/>
              <a:stretch>
                <a:fillRect/>
              </a:stretch>
            </p:blipFill>
            <p:spPr bwMode="auto">
              <a:xfrm>
                <a:off x="8287154" y="5633319"/>
                <a:ext cx="1249363" cy="58479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1" name="Freeform 239"/>
            <p:cNvSpPr>
              <a:spLocks noChangeAspect="1"/>
            </p:cNvSpPr>
            <p:nvPr/>
          </p:nvSpPr>
          <p:spPr bwMode="auto">
            <a:xfrm>
              <a:off x="8093595" y="3897316"/>
              <a:ext cx="940044" cy="339725"/>
            </a:xfrm>
            <a:custGeom>
              <a:avLst/>
              <a:gdLst>
                <a:gd name="T0" fmla="*/ 2147483647 w 353"/>
                <a:gd name="T1" fmla="*/ 0 h 323"/>
                <a:gd name="T2" fmla="*/ 2147483647 w 353"/>
                <a:gd name="T3" fmla="*/ 2147483647 h 323"/>
                <a:gd name="T4" fmla="*/ 0 w 353"/>
                <a:gd name="T5" fmla="*/ 2147483647 h 323"/>
                <a:gd name="T6" fmla="*/ 0 60000 65536"/>
                <a:gd name="T7" fmla="*/ 0 60000 65536"/>
                <a:gd name="T8" fmla="*/ 0 60000 65536"/>
                <a:gd name="T9" fmla="*/ 0 w 353"/>
                <a:gd name="T10" fmla="*/ 0 h 323"/>
                <a:gd name="T11" fmla="*/ 10000 w 353"/>
                <a:gd name="T12" fmla="*/ 10000 h 323"/>
                <a:gd name="connsiteX0" fmla="*/ 9150 w 9150"/>
                <a:gd name="connsiteY0" fmla="*/ 0 h 9938"/>
                <a:gd name="connsiteX1" fmla="*/ 0 w 9150"/>
                <a:gd name="connsiteY1" fmla="*/ 9938 h 9938"/>
                <a:gd name="connsiteX0" fmla="*/ 4536 w 4536"/>
                <a:gd name="connsiteY0" fmla="*/ 0 h 4566"/>
                <a:gd name="connsiteX1" fmla="*/ 0 w 4536"/>
                <a:gd name="connsiteY1" fmla="*/ 4566 h 4566"/>
                <a:gd name="connsiteX0" fmla="*/ 10000 w 10000"/>
                <a:gd name="connsiteY0" fmla="*/ 431 h 10431"/>
                <a:gd name="connsiteX1" fmla="*/ 9616 w 10000"/>
                <a:gd name="connsiteY1" fmla="*/ 0 h 10431"/>
                <a:gd name="connsiteX2" fmla="*/ 0 w 10000"/>
                <a:gd name="connsiteY2" fmla="*/ 10431 h 10431"/>
                <a:gd name="connsiteX0" fmla="*/ 28952 w 28952"/>
                <a:gd name="connsiteY0" fmla="*/ 0 h 10441"/>
                <a:gd name="connsiteX1" fmla="*/ 9616 w 28952"/>
                <a:gd name="connsiteY1" fmla="*/ 10 h 10441"/>
                <a:gd name="connsiteX2" fmla="*/ 0 w 28952"/>
                <a:gd name="connsiteY2" fmla="*/ 10441 h 1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952" h="10441">
                  <a:moveTo>
                    <a:pt x="28952" y="0"/>
                  </a:moveTo>
                  <a:lnTo>
                    <a:pt x="9616" y="10"/>
                  </a:lnTo>
                  <a:cubicBezTo>
                    <a:pt x="6667" y="3774"/>
                    <a:pt x="3333" y="7108"/>
                    <a:pt x="0" y="10441"/>
                  </a:cubicBezTo>
                </a:path>
              </a:pathLst>
            </a:custGeom>
            <a:noFill/>
            <a:ln w="19050" cap="flat" cmpd="sng">
              <a:solidFill>
                <a:srgbClr val="E99423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34" charset="0"/>
                <a:cs typeface="Arial" charset="0"/>
                <a:sym typeface="Wingdings" pitchFamily="2" charset="2"/>
              </a:endParaRPr>
            </a:p>
          </p:txBody>
        </p:sp>
        <p:pic>
          <p:nvPicPr>
            <p:cNvPr id="32" name="Picture 279" descr="Metering0000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9284590" y="4326028"/>
              <a:ext cx="268357" cy="268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Rectangle 34"/>
            <p:cNvSpPr>
              <a:spLocks noChangeArrowheads="1"/>
            </p:cNvSpPr>
            <p:nvPr/>
          </p:nvSpPr>
          <p:spPr bwMode="auto">
            <a:xfrm>
              <a:off x="5962630" y="1930400"/>
              <a:ext cx="1114715" cy="222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90000"/>
                </a:lnSpc>
                <a:buClr>
                  <a:srgbClr val="641946"/>
                </a:buClr>
              </a:pPr>
              <a:r>
                <a:rPr lang="en-US" sz="800" smtClean="0">
                  <a:solidFill>
                    <a:srgbClr val="000000"/>
                  </a:solidFill>
                  <a:latin typeface="Arial" pitchFamily="34" charset="0"/>
                  <a:cs typeface="Arial" charset="0"/>
                  <a:sym typeface="Wingdings" pitchFamily="2" charset="2"/>
                </a:rPr>
                <a:t>Hydrogen </a:t>
              </a:r>
              <a:br>
                <a:rPr lang="en-US" sz="800" smtClean="0">
                  <a:solidFill>
                    <a:srgbClr val="000000"/>
                  </a:solidFill>
                  <a:latin typeface="Arial" pitchFamily="34" charset="0"/>
                  <a:cs typeface="Arial" charset="0"/>
                  <a:sym typeface="Wingdings" pitchFamily="2" charset="2"/>
                </a:rPr>
              </a:br>
              <a:r>
                <a:rPr lang="en-US" sz="800" smtClean="0">
                  <a:solidFill>
                    <a:srgbClr val="000000"/>
                  </a:solidFill>
                  <a:latin typeface="Arial" pitchFamily="34" charset="0"/>
                  <a:cs typeface="Arial" charset="0"/>
                  <a:sym typeface="Wingdings" pitchFamily="2" charset="2"/>
                </a:rPr>
                <a:t>Storage</a:t>
              </a:r>
            </a:p>
          </p:txBody>
        </p:sp>
        <p:sp>
          <p:nvSpPr>
            <p:cNvPr id="34" name="Rectangle 86"/>
            <p:cNvSpPr>
              <a:spLocks noChangeArrowheads="1"/>
            </p:cNvSpPr>
            <p:nvPr/>
          </p:nvSpPr>
          <p:spPr bwMode="auto">
            <a:xfrm>
              <a:off x="-27993" y="1580805"/>
              <a:ext cx="2434008" cy="1083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l">
                <a:lnSpc>
                  <a:spcPct val="110000"/>
                </a:lnSpc>
                <a:spcBef>
                  <a:spcPct val="50000"/>
                </a:spcBef>
                <a:buClr>
                  <a:srgbClr val="641946"/>
                </a:buClr>
              </a:pPr>
              <a:r>
                <a:rPr lang="en-US" sz="1600" b="0" dirty="0" smtClean="0">
                  <a:solidFill>
                    <a:srgbClr val="000000"/>
                  </a:solidFill>
                  <a:latin typeface="Arial" pitchFamily="34" charset="0"/>
                  <a:cs typeface="Arial" charset="0"/>
                  <a:sym typeface="Wingdings" pitchFamily="2" charset="2"/>
                </a:rPr>
                <a:t>… to </a:t>
              </a:r>
              <a:r>
                <a:rPr lang="en-US" sz="1600" b="1" dirty="0" smtClean="0">
                  <a:solidFill>
                    <a:srgbClr val="000000"/>
                  </a:solidFill>
                  <a:latin typeface="Arial" pitchFamily="34" charset="0"/>
                  <a:cs typeface="Arial" charset="0"/>
                  <a:sym typeface="Wingdings" pitchFamily="2" charset="2"/>
                </a:rPr>
                <a:t>decentralized energy systems </a:t>
              </a:r>
              <a:br>
                <a:rPr lang="en-US" sz="1600" b="1" dirty="0" smtClean="0">
                  <a:solidFill>
                    <a:srgbClr val="000000"/>
                  </a:solidFill>
                  <a:latin typeface="Arial" pitchFamily="34" charset="0"/>
                  <a:cs typeface="Arial" charset="0"/>
                  <a:sym typeface="Wingdings" pitchFamily="2" charset="2"/>
                </a:rPr>
              </a:br>
              <a:r>
                <a:rPr lang="en-US" sz="1600" b="0" dirty="0" smtClean="0">
                  <a:solidFill>
                    <a:srgbClr val="000000"/>
                  </a:solidFill>
                  <a:latin typeface="Arial" pitchFamily="34" charset="0"/>
                  <a:cs typeface="Arial" charset="0"/>
                  <a:sym typeface="Wingdings" pitchFamily="2" charset="2"/>
                </a:rPr>
                <a:t>and</a:t>
              </a:r>
              <a:r>
                <a:rPr lang="en-US" sz="1600" b="1" dirty="0" smtClean="0">
                  <a:solidFill>
                    <a:srgbClr val="000000"/>
                  </a:solidFill>
                  <a:latin typeface="Arial" pitchFamily="34" charset="0"/>
                  <a:cs typeface="Arial" charset="0"/>
                  <a:sym typeface="Wingdings" pitchFamily="2" charset="2"/>
                </a:rPr>
                <a:t> bidirectional </a:t>
              </a:r>
              <a:br>
                <a:rPr lang="en-US" sz="1600" b="1" dirty="0" smtClean="0">
                  <a:solidFill>
                    <a:srgbClr val="000000"/>
                  </a:solidFill>
                  <a:latin typeface="Arial" pitchFamily="34" charset="0"/>
                  <a:cs typeface="Arial" charset="0"/>
                  <a:sym typeface="Wingdings" pitchFamily="2" charset="2"/>
                </a:rPr>
              </a:br>
              <a:r>
                <a:rPr lang="en-US" sz="1600" b="1" dirty="0" smtClean="0">
                  <a:solidFill>
                    <a:srgbClr val="000000"/>
                  </a:solidFill>
                  <a:latin typeface="Arial" pitchFamily="34" charset="0"/>
                  <a:cs typeface="Arial" charset="0"/>
                  <a:sym typeface="Wingdings" pitchFamily="2" charset="2"/>
                </a:rPr>
                <a:t>energy balancing</a:t>
              </a:r>
            </a:p>
          </p:txBody>
        </p:sp>
        <p:grpSp>
          <p:nvGrpSpPr>
            <p:cNvPr id="38" name="Gruppieren 13"/>
            <p:cNvGrpSpPr>
              <a:grpSpLocks/>
            </p:cNvGrpSpPr>
            <p:nvPr/>
          </p:nvGrpSpPr>
          <p:grpSpPr bwMode="auto">
            <a:xfrm>
              <a:off x="257242" y="4927600"/>
              <a:ext cx="1692716" cy="1343305"/>
              <a:chOff x="257175" y="4906973"/>
              <a:chExt cx="1692000" cy="1344234"/>
            </a:xfrm>
          </p:grpSpPr>
          <p:sp>
            <p:nvSpPr>
              <p:cNvPr id="36" name="Rechteck 4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257175" y="4906973"/>
                <a:ext cx="1692000" cy="1344234"/>
              </a:xfrm>
              <a:prstGeom prst="rect">
                <a:avLst/>
              </a:prstGeom>
              <a:solidFill>
                <a:srgbClr val="879BAA">
                  <a:lumMod val="75000"/>
                  <a:alpha val="7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72000" tIns="36000" rIns="36000" bIns="18000"/>
              <a:lstStyle/>
              <a:p>
                <a:pPr algn="ctr"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sz="1200" kern="0" dirty="0">
                    <a:solidFill>
                      <a:srgbClr val="FFFFFF"/>
                    </a:solidFill>
                    <a:latin typeface="Arial" pitchFamily="34" charset="0"/>
                    <a:cs typeface="Arial" charset="0"/>
                    <a:sym typeface="Wingdings" pitchFamily="2" charset="2"/>
                  </a:rPr>
                  <a:t>Balancing of generation &amp; consumption</a:t>
                </a:r>
              </a:p>
            </p:txBody>
          </p:sp>
          <p:pic>
            <p:nvPicPr>
              <p:cNvPr id="37" name="Picture 43" descr="Thema1"/>
              <p:cNvPicPr>
                <a:picLocks noChangeAspect="1" noChangeArrowheads="1"/>
              </p:cNvPicPr>
              <p:nvPr>
                <p:custDataLst>
                  <p:tags r:id="rId16"/>
                </p:custDataLst>
              </p:nvPr>
            </p:nvPicPr>
            <p:blipFill>
              <a:blip r:embed="rId26" cstate="print"/>
              <a:srcRect l="-24850" r="-24702"/>
              <a:stretch>
                <a:fillRect/>
              </a:stretch>
            </p:blipFill>
            <p:spPr bwMode="auto">
              <a:xfrm>
                <a:off x="478494" y="5615377"/>
                <a:ext cx="1249362" cy="58462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1" name="Gruppieren 12"/>
            <p:cNvGrpSpPr>
              <a:grpSpLocks/>
            </p:cNvGrpSpPr>
            <p:nvPr/>
          </p:nvGrpSpPr>
          <p:grpSpPr bwMode="auto">
            <a:xfrm>
              <a:off x="2210375" y="4927600"/>
              <a:ext cx="1691128" cy="1334340"/>
              <a:chOff x="2209340" y="4906974"/>
              <a:chExt cx="1692000" cy="1335263"/>
            </a:xfrm>
          </p:grpSpPr>
          <p:sp>
            <p:nvSpPr>
              <p:cNvPr id="39" name="Rechteck 4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2209340" y="4906974"/>
                <a:ext cx="1692000" cy="1335263"/>
              </a:xfrm>
              <a:prstGeom prst="rect">
                <a:avLst/>
              </a:prstGeom>
              <a:solidFill>
                <a:srgbClr val="879BAA">
                  <a:lumMod val="75000"/>
                  <a:alpha val="7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72000" tIns="36000" rIns="36000" bIns="18000"/>
              <a:lstStyle/>
              <a:p>
                <a:pPr algn="ctr"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sz="1200" kern="0" dirty="0">
                    <a:solidFill>
                      <a:srgbClr val="FFFFFF"/>
                    </a:solidFill>
                    <a:latin typeface="Arial" pitchFamily="34" charset="0"/>
                    <a:cs typeface="Arial" charset="0"/>
                    <a:sym typeface="Wingdings" pitchFamily="2" charset="2"/>
                  </a:rPr>
                  <a:t>Load management &amp; peak avoidance</a:t>
                </a:r>
              </a:p>
            </p:txBody>
          </p:sp>
          <p:pic>
            <p:nvPicPr>
              <p:cNvPr id="40" name="Picture 42" descr="Thema2"/>
              <p:cNvPicPr>
                <a:picLocks noChangeAspect="1" noChangeArrowheads="1"/>
              </p:cNvPicPr>
              <p:nvPr>
                <p:custDataLst>
                  <p:tags r:id="rId14"/>
                </p:custDataLst>
              </p:nvPr>
            </p:nvPicPr>
            <p:blipFill>
              <a:blip r:embed="rId27" cstate="print"/>
              <a:srcRect l="-25450" r="-25450"/>
              <a:stretch>
                <a:fillRect/>
              </a:stretch>
            </p:blipFill>
            <p:spPr bwMode="auto">
              <a:xfrm>
                <a:off x="2430659" y="5624349"/>
                <a:ext cx="1249363" cy="57467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4" name="Gruppieren 14"/>
            <p:cNvGrpSpPr>
              <a:grpSpLocks/>
            </p:cNvGrpSpPr>
            <p:nvPr/>
          </p:nvGrpSpPr>
          <p:grpSpPr bwMode="auto">
            <a:xfrm>
              <a:off x="4160334" y="4927599"/>
              <a:ext cx="1692716" cy="1352269"/>
              <a:chOff x="4161505" y="4906971"/>
              <a:chExt cx="1692000" cy="1353204"/>
            </a:xfrm>
          </p:grpSpPr>
          <p:sp>
            <p:nvSpPr>
              <p:cNvPr id="42" name="Rechteck 4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161505" y="4906971"/>
                <a:ext cx="1692000" cy="1353204"/>
              </a:xfrm>
              <a:prstGeom prst="rect">
                <a:avLst/>
              </a:prstGeom>
              <a:solidFill>
                <a:srgbClr val="879BAA">
                  <a:lumMod val="75000"/>
                  <a:alpha val="7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72000" tIns="36000" rIns="36000" bIns="18000"/>
              <a:lstStyle/>
              <a:p>
                <a:pPr algn="ctr"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sz="1000" kern="0" dirty="0" smtClean="0">
                    <a:solidFill>
                      <a:srgbClr val="FFFFFF"/>
                    </a:solidFill>
                    <a:latin typeface="Arial" pitchFamily="34" charset="0"/>
                    <a:cs typeface="Arial" charset="0"/>
                    <a:sym typeface="Wingdings" pitchFamily="2" charset="2"/>
                  </a:rPr>
                  <a:t>Resilience automatic </a:t>
                </a:r>
                <a:r>
                  <a:rPr lang="en-US" sz="1000" kern="0" dirty="0">
                    <a:solidFill>
                      <a:srgbClr val="FFFFFF"/>
                    </a:solidFill>
                    <a:latin typeface="Arial" pitchFamily="34" charset="0"/>
                    <a:cs typeface="Arial" charset="0"/>
                    <a:sym typeface="Wingdings" pitchFamily="2" charset="2"/>
                  </a:rPr>
                  <a:t>outage prevention &amp; restoration</a:t>
                </a:r>
              </a:p>
            </p:txBody>
          </p:sp>
          <p:pic>
            <p:nvPicPr>
              <p:cNvPr id="43" name="Picture 41" descr="Thema3"/>
              <p:cNvPicPr>
                <a:picLocks noChangeAspect="1" noChangeArrowheads="1"/>
              </p:cNvPicPr>
              <p:nvPr>
                <p:custDataLst>
                  <p:tags r:id="rId12"/>
                </p:custDataLst>
              </p:nvPr>
            </p:nvPicPr>
            <p:blipFill>
              <a:blip r:embed="rId28" cstate="print"/>
              <a:srcRect l="-25954" r="-23914"/>
              <a:stretch>
                <a:fillRect/>
              </a:stretch>
            </p:blipFill>
            <p:spPr bwMode="auto">
              <a:xfrm>
                <a:off x="4392909" y="5642288"/>
                <a:ext cx="1251850" cy="57608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89" name="Gruppieren 15"/>
            <p:cNvGrpSpPr>
              <a:grpSpLocks/>
            </p:cNvGrpSpPr>
            <p:nvPr/>
          </p:nvGrpSpPr>
          <p:grpSpPr bwMode="auto">
            <a:xfrm>
              <a:off x="6113466" y="4927601"/>
              <a:ext cx="1692716" cy="1334340"/>
              <a:chOff x="6113670" y="4906976"/>
              <a:chExt cx="1692000" cy="1335263"/>
            </a:xfrm>
          </p:grpSpPr>
          <p:sp>
            <p:nvSpPr>
              <p:cNvPr id="45" name="Rechteck 4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6113670" y="4906976"/>
                <a:ext cx="1692000" cy="1335263"/>
              </a:xfrm>
              <a:prstGeom prst="rect">
                <a:avLst/>
              </a:prstGeom>
              <a:solidFill>
                <a:srgbClr val="879BAA">
                  <a:lumMod val="75000"/>
                  <a:alpha val="7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72000" tIns="36000" rIns="36000" bIns="18000"/>
              <a:lstStyle/>
              <a:p>
                <a:pPr algn="ctr"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sz="1200" kern="0" dirty="0">
                    <a:solidFill>
                      <a:srgbClr val="FFFFFF"/>
                    </a:solidFill>
                    <a:latin typeface="Arial" pitchFamily="34" charset="0"/>
                    <a:cs typeface="Arial" charset="0"/>
                    <a:sym typeface="Wingdings" pitchFamily="2" charset="2"/>
                  </a:rPr>
                  <a:t>CO</a:t>
                </a:r>
                <a:r>
                  <a:rPr lang="en-US" sz="1200" kern="0" baseline="-25000" dirty="0">
                    <a:solidFill>
                      <a:srgbClr val="FFFFFF"/>
                    </a:solidFill>
                    <a:latin typeface="Arial" pitchFamily="34" charset="0"/>
                    <a:cs typeface="Arial" charset="0"/>
                    <a:sym typeface="Wingdings" pitchFamily="2" charset="2"/>
                  </a:rPr>
                  <a:t>2 </a:t>
                </a:r>
                <a:r>
                  <a:rPr lang="en-US" sz="1200" kern="0" dirty="0">
                    <a:solidFill>
                      <a:srgbClr val="FFFFFF"/>
                    </a:solidFill>
                    <a:latin typeface="Arial" pitchFamily="34" charset="0"/>
                    <a:cs typeface="Arial" charset="0"/>
                    <a:sym typeface="Wingdings" pitchFamily="2" charset="2"/>
                  </a:rPr>
                  <a:t>avoidance &amp; cost curtailment</a:t>
                </a:r>
                <a:endParaRPr lang="en-US" sz="1200" kern="0" baseline="-25000" dirty="0">
                  <a:solidFill>
                    <a:srgbClr val="FFFFFF"/>
                  </a:solidFill>
                  <a:latin typeface="Arial" pitchFamily="34" charset="0"/>
                  <a:cs typeface="Arial" charset="0"/>
                  <a:sym typeface="Wingdings" pitchFamily="2" charset="2"/>
                </a:endParaRPr>
              </a:p>
            </p:txBody>
          </p:sp>
          <p:pic>
            <p:nvPicPr>
              <p:cNvPr id="46" name="Picture 40" descr="Thema4"/>
              <p:cNvPicPr>
                <a:picLocks noChangeAspect="1" noChangeArrowheads="1"/>
              </p:cNvPicPr>
              <p:nvPr>
                <p:custDataLst>
                  <p:tags r:id="rId10"/>
                </p:custDataLst>
              </p:nvPr>
            </p:nvPicPr>
            <p:blipFill>
              <a:blip r:embed="rId29" cstate="print"/>
              <a:srcRect l="-25111" r="-25111"/>
              <a:stretch>
                <a:fillRect/>
              </a:stretch>
            </p:blipFill>
            <p:spPr bwMode="auto">
              <a:xfrm>
                <a:off x="6334989" y="5624350"/>
                <a:ext cx="1249362" cy="58462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47" name="Freeform 239"/>
            <p:cNvSpPr>
              <a:spLocks noChangeAspect="1"/>
            </p:cNvSpPr>
            <p:nvPr/>
          </p:nvSpPr>
          <p:spPr bwMode="auto">
            <a:xfrm>
              <a:off x="6527959" y="2492465"/>
              <a:ext cx="1829276" cy="1852613"/>
            </a:xfrm>
            <a:custGeom>
              <a:avLst/>
              <a:gdLst>
                <a:gd name="T0" fmla="*/ 0 w 956"/>
                <a:gd name="T1" fmla="*/ 2147483647 h 972"/>
                <a:gd name="T2" fmla="*/ 2147483647 w 956"/>
                <a:gd name="T3" fmla="*/ 0 h 972"/>
                <a:gd name="T4" fmla="*/ 2147483647 w 956"/>
                <a:gd name="T5" fmla="*/ 2147483647 h 972"/>
                <a:gd name="T6" fmla="*/ 0 60000 65536"/>
                <a:gd name="T7" fmla="*/ 0 60000 65536"/>
                <a:gd name="T8" fmla="*/ 0 60000 65536"/>
                <a:gd name="T9" fmla="*/ 0 w 956"/>
                <a:gd name="T10" fmla="*/ 0 h 972"/>
                <a:gd name="T11" fmla="*/ 10908 w 956"/>
                <a:gd name="T12" fmla="*/ 9971 h 972"/>
                <a:gd name="connsiteX0" fmla="*/ 3504 w 10584"/>
                <a:gd name="connsiteY0" fmla="*/ 1663 h 11618"/>
                <a:gd name="connsiteX1" fmla="*/ 10000 w 10584"/>
                <a:gd name="connsiteY1" fmla="*/ 1659 h 11618"/>
                <a:gd name="connsiteX2" fmla="*/ 0 w 10584"/>
                <a:gd name="connsiteY2" fmla="*/ 11618 h 11618"/>
                <a:gd name="connsiteX0" fmla="*/ 3504 w 10000"/>
                <a:gd name="connsiteY0" fmla="*/ 4 h 9959"/>
                <a:gd name="connsiteX1" fmla="*/ 10000 w 10000"/>
                <a:gd name="connsiteY1" fmla="*/ 0 h 9959"/>
                <a:gd name="connsiteX2" fmla="*/ 0 w 10000"/>
                <a:gd name="connsiteY2" fmla="*/ 9959 h 9959"/>
                <a:gd name="connsiteX0" fmla="*/ 3504 w 10000"/>
                <a:gd name="connsiteY0" fmla="*/ 4 h 10000"/>
                <a:gd name="connsiteX1" fmla="*/ 10000 w 10000"/>
                <a:gd name="connsiteY1" fmla="*/ 0 h 10000"/>
                <a:gd name="connsiteX2" fmla="*/ 0 w 10000"/>
                <a:gd name="connsiteY2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10000">
                  <a:moveTo>
                    <a:pt x="3504" y="4"/>
                  </a:moveTo>
                  <a:lnTo>
                    <a:pt x="10000" y="0"/>
                  </a:lnTo>
                  <a:lnTo>
                    <a:pt x="0" y="10000"/>
                  </a:lnTo>
                </a:path>
              </a:pathLst>
            </a:custGeom>
            <a:noFill/>
            <a:ln w="19050" cap="flat" cmpd="sng">
              <a:solidFill>
                <a:srgbClr val="009999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34" charset="0"/>
                <a:cs typeface="Arial" charset="0"/>
                <a:sym typeface="Wingdings" pitchFamily="2" charset="2"/>
              </a:endParaRPr>
            </a:p>
          </p:txBody>
        </p:sp>
        <p:sp>
          <p:nvSpPr>
            <p:cNvPr id="48" name="Freeform 124"/>
            <p:cNvSpPr>
              <a:spLocks/>
            </p:cNvSpPr>
            <p:nvPr/>
          </p:nvSpPr>
          <p:spPr bwMode="auto">
            <a:xfrm>
              <a:off x="8026902" y="2682875"/>
              <a:ext cx="301704" cy="95250"/>
            </a:xfrm>
            <a:custGeom>
              <a:avLst/>
              <a:gdLst>
                <a:gd name="T0" fmla="*/ 0 w 344"/>
                <a:gd name="T1" fmla="*/ 0 h 108"/>
                <a:gd name="T2" fmla="*/ 2147483647 w 344"/>
                <a:gd name="T3" fmla="*/ 0 h 108"/>
                <a:gd name="T4" fmla="*/ 2147483647 w 344"/>
                <a:gd name="T5" fmla="*/ 2147483647 h 108"/>
                <a:gd name="T6" fmla="*/ 0 w 344"/>
                <a:gd name="T7" fmla="*/ 0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4"/>
                <a:gd name="T13" fmla="*/ 0 h 108"/>
                <a:gd name="T14" fmla="*/ 344 w 344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4" h="108">
                  <a:moveTo>
                    <a:pt x="0" y="0"/>
                  </a:moveTo>
                  <a:lnTo>
                    <a:pt x="344" y="0"/>
                  </a:lnTo>
                  <a:lnTo>
                    <a:pt x="56" y="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34" charset="0"/>
                <a:cs typeface="Arial" charset="0"/>
                <a:sym typeface="Wingdings" pitchFamily="2" charset="2"/>
              </a:endParaRPr>
            </a:p>
          </p:txBody>
        </p:sp>
        <p:sp>
          <p:nvSpPr>
            <p:cNvPr id="49" name="Freeform 239"/>
            <p:cNvSpPr>
              <a:spLocks noChangeAspect="1"/>
            </p:cNvSpPr>
            <p:nvPr/>
          </p:nvSpPr>
          <p:spPr bwMode="auto">
            <a:xfrm>
              <a:off x="2917015" y="2047879"/>
              <a:ext cx="2647051" cy="2220913"/>
            </a:xfrm>
            <a:custGeom>
              <a:avLst/>
              <a:gdLst>
                <a:gd name="T0" fmla="*/ 0 w 1189"/>
                <a:gd name="T1" fmla="*/ 2147483647 h 999"/>
                <a:gd name="T2" fmla="*/ 2147483647 w 1189"/>
                <a:gd name="T3" fmla="*/ 0 h 999"/>
                <a:gd name="T4" fmla="*/ 2147483647 w 1189"/>
                <a:gd name="T5" fmla="*/ 2147483647 h 999"/>
                <a:gd name="T6" fmla="*/ 0 60000 65536"/>
                <a:gd name="T7" fmla="*/ 0 60000 65536"/>
                <a:gd name="T8" fmla="*/ 0 60000 65536"/>
                <a:gd name="T9" fmla="*/ 0 w 1189"/>
                <a:gd name="T10" fmla="*/ 0 h 999"/>
                <a:gd name="T11" fmla="*/ 10908 w 1189"/>
                <a:gd name="T12" fmla="*/ 9971 h 9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89" h="999">
                  <a:moveTo>
                    <a:pt x="1189" y="0"/>
                  </a:moveTo>
                  <a:cubicBezTo>
                    <a:pt x="1189" y="0"/>
                    <a:pt x="987" y="0"/>
                    <a:pt x="987" y="0"/>
                  </a:cubicBezTo>
                  <a:cubicBezTo>
                    <a:pt x="987" y="0"/>
                    <a:pt x="0" y="999"/>
                    <a:pt x="0" y="999"/>
                  </a:cubicBezTo>
                </a:path>
              </a:pathLst>
            </a:custGeom>
            <a:noFill/>
            <a:ln w="19050" cap="flat" cmpd="sng">
              <a:solidFill>
                <a:srgbClr val="E99423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34" charset="0"/>
                <a:cs typeface="Arial" charset="0"/>
                <a:sym typeface="Wingdings" pitchFamily="2" charset="2"/>
              </a:endParaRPr>
            </a:p>
          </p:txBody>
        </p:sp>
        <p:pic>
          <p:nvPicPr>
            <p:cNvPr id="50" name="Picture 7" descr="OffshoreWind"/>
            <p:cNvPicPr>
              <a:picLocks noChangeAspect="1" noChangeArrowheads="1"/>
            </p:cNvPicPr>
            <p:nvPr/>
          </p:nvPicPr>
          <p:blipFill>
            <a:blip r:embed="rId30" cstate="print"/>
            <a:srcRect/>
            <a:stretch>
              <a:fillRect/>
            </a:stretch>
          </p:blipFill>
          <p:spPr bwMode="auto">
            <a:xfrm>
              <a:off x="2059545" y="2519453"/>
              <a:ext cx="1667309" cy="765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" name="Picture 3" descr="DieselGenerator"/>
            <p:cNvPicPr>
              <a:picLocks noChangeAspect="1" noChangeArrowheads="1"/>
            </p:cNvPicPr>
            <p:nvPr/>
          </p:nvPicPr>
          <p:blipFill>
            <a:blip r:embed="rId31" cstate="print"/>
            <a:srcRect/>
            <a:stretch>
              <a:fillRect/>
            </a:stretch>
          </p:blipFill>
          <p:spPr bwMode="auto">
            <a:xfrm>
              <a:off x="6891543" y="2266950"/>
              <a:ext cx="903524" cy="35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" name="Freeform 217"/>
            <p:cNvSpPr>
              <a:spLocks/>
            </p:cNvSpPr>
            <p:nvPr/>
          </p:nvSpPr>
          <p:spPr bwMode="auto">
            <a:xfrm>
              <a:off x="4530317" y="2495550"/>
              <a:ext cx="303291" cy="95250"/>
            </a:xfrm>
            <a:custGeom>
              <a:avLst/>
              <a:gdLst>
                <a:gd name="T0" fmla="*/ 0 w 344"/>
                <a:gd name="T1" fmla="*/ 0 h 108"/>
                <a:gd name="T2" fmla="*/ 2147483647 w 344"/>
                <a:gd name="T3" fmla="*/ 0 h 108"/>
                <a:gd name="T4" fmla="*/ 2147483647 w 344"/>
                <a:gd name="T5" fmla="*/ 2147483647 h 108"/>
                <a:gd name="T6" fmla="*/ 0 w 344"/>
                <a:gd name="T7" fmla="*/ 0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4"/>
                <a:gd name="T13" fmla="*/ 0 h 108"/>
                <a:gd name="T14" fmla="*/ 344 w 344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4" h="108">
                  <a:moveTo>
                    <a:pt x="0" y="0"/>
                  </a:moveTo>
                  <a:lnTo>
                    <a:pt x="344" y="0"/>
                  </a:lnTo>
                  <a:lnTo>
                    <a:pt x="56" y="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942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34" charset="0"/>
                <a:cs typeface="Arial" charset="0"/>
                <a:sym typeface="Wingdings" pitchFamily="2" charset="2"/>
              </a:endParaRPr>
            </a:p>
          </p:txBody>
        </p:sp>
        <p:sp>
          <p:nvSpPr>
            <p:cNvPr id="53" name="Freeform 218"/>
            <p:cNvSpPr>
              <a:spLocks/>
            </p:cNvSpPr>
            <p:nvPr/>
          </p:nvSpPr>
          <p:spPr bwMode="auto">
            <a:xfrm>
              <a:off x="4566839" y="2357528"/>
              <a:ext cx="292176" cy="96837"/>
            </a:xfrm>
            <a:custGeom>
              <a:avLst/>
              <a:gdLst>
                <a:gd name="T0" fmla="*/ 2147483647 w 332"/>
                <a:gd name="T1" fmla="*/ 2147483647 h 108"/>
                <a:gd name="T2" fmla="*/ 2147483647 w 332"/>
                <a:gd name="T3" fmla="*/ 0 h 108"/>
                <a:gd name="T4" fmla="*/ 0 w 332"/>
                <a:gd name="T5" fmla="*/ 2147483647 h 108"/>
                <a:gd name="T6" fmla="*/ 2147483647 w 332"/>
                <a:gd name="T7" fmla="*/ 2147483647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2"/>
                <a:gd name="T13" fmla="*/ 0 h 108"/>
                <a:gd name="T14" fmla="*/ 332 w 332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2" h="108">
                  <a:moveTo>
                    <a:pt x="332" y="108"/>
                  </a:moveTo>
                  <a:lnTo>
                    <a:pt x="276" y="0"/>
                  </a:lnTo>
                  <a:lnTo>
                    <a:pt x="0" y="104"/>
                  </a:lnTo>
                  <a:lnTo>
                    <a:pt x="332" y="108"/>
                  </a:lnTo>
                  <a:close/>
                </a:path>
              </a:pathLst>
            </a:custGeom>
            <a:solidFill>
              <a:srgbClr val="E9942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34" charset="0"/>
                <a:cs typeface="Arial" charset="0"/>
                <a:sym typeface="Wingdings" pitchFamily="2" charset="2"/>
              </a:endParaRPr>
            </a:p>
          </p:txBody>
        </p:sp>
        <p:pic>
          <p:nvPicPr>
            <p:cNvPr id="54" name="Picture 207" descr="Pumpspeicher0000"/>
            <p:cNvPicPr>
              <a:picLocks noChangeAspect="1" noChangeArrowheads="1"/>
            </p:cNvPicPr>
            <p:nvPr/>
          </p:nvPicPr>
          <p:blipFill>
            <a:blip r:embed="rId32" cstate="print"/>
            <a:srcRect/>
            <a:stretch>
              <a:fillRect/>
            </a:stretch>
          </p:blipFill>
          <p:spPr bwMode="auto">
            <a:xfrm>
              <a:off x="4396933" y="2592478"/>
              <a:ext cx="1130594" cy="471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" name="Picture 99" descr="Gaskraftwerk0000"/>
            <p:cNvPicPr>
              <a:picLocks noChangeAspect="1" noChangeArrowheads="1"/>
            </p:cNvPicPr>
            <p:nvPr/>
          </p:nvPicPr>
          <p:blipFill>
            <a:blip r:embed="rId33" cstate="print"/>
            <a:srcRect/>
            <a:stretch>
              <a:fillRect/>
            </a:stretch>
          </p:blipFill>
          <p:spPr bwMode="auto">
            <a:xfrm>
              <a:off x="1106798" y="3282952"/>
              <a:ext cx="1216341" cy="898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" name="Freeform 227"/>
            <p:cNvSpPr>
              <a:spLocks/>
            </p:cNvSpPr>
            <p:nvPr/>
          </p:nvSpPr>
          <p:spPr bwMode="auto">
            <a:xfrm>
              <a:off x="1265590" y="4040198"/>
              <a:ext cx="1094072" cy="407987"/>
            </a:xfrm>
            <a:custGeom>
              <a:avLst/>
              <a:gdLst>
                <a:gd name="T0" fmla="*/ 936096 w 10000"/>
                <a:gd name="T1" fmla="*/ 4334 h 10000"/>
                <a:gd name="T2" fmla="*/ 1092677 w 10000"/>
                <a:gd name="T3" fmla="*/ 0 h 10000"/>
                <a:gd name="T4" fmla="*/ 683469 w 10000"/>
                <a:gd name="T5" fmla="*/ 408914 h 10000"/>
                <a:gd name="T6" fmla="*/ 0 w 10000"/>
                <a:gd name="T7" fmla="*/ 408914 h 100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00" h="10000">
                  <a:moveTo>
                    <a:pt x="8567" y="106"/>
                  </a:moveTo>
                  <a:lnTo>
                    <a:pt x="10000" y="0"/>
                  </a:lnTo>
                  <a:lnTo>
                    <a:pt x="6255" y="10000"/>
                  </a:lnTo>
                  <a:lnTo>
                    <a:pt x="0" y="10000"/>
                  </a:lnTo>
                </a:path>
              </a:pathLst>
            </a:custGeom>
            <a:noFill/>
            <a:ln w="19050">
              <a:solidFill>
                <a:srgbClr val="0099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34" charset="0"/>
                <a:cs typeface="Arial" charset="0"/>
                <a:sym typeface="Wingdings" pitchFamily="2" charset="2"/>
              </a:endParaRPr>
            </a:p>
          </p:txBody>
        </p:sp>
        <p:sp>
          <p:nvSpPr>
            <p:cNvPr id="57" name="Rechteck 54"/>
            <p:cNvSpPr>
              <a:spLocks noChangeArrowheads="1"/>
            </p:cNvSpPr>
            <p:nvPr/>
          </p:nvSpPr>
          <p:spPr bwMode="auto">
            <a:xfrm>
              <a:off x="8374698" y="4283992"/>
              <a:ext cx="82" cy="203133"/>
            </a:xfrm>
            <a:prstGeom prst="rect">
              <a:avLst/>
            </a:prstGeom>
            <a:solidFill>
              <a:srgbClr val="FFFFFF"/>
            </a:solidFill>
            <a:ln w="25400" algn="ctr">
              <a:noFill/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fontAlgn="auto">
                <a:lnSpc>
                  <a:spcPct val="110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sz="1200" kern="0">
                <a:solidFill>
                  <a:sysClr val="windowText" lastClr="000000"/>
                </a:solidFill>
                <a:latin typeface="Arial" pitchFamily="34" charset="0"/>
                <a:cs typeface="Arial" charset="0"/>
                <a:sym typeface="Wingdings" pitchFamily="2" charset="2"/>
              </a:endParaRPr>
            </a:p>
          </p:txBody>
        </p:sp>
        <p:sp>
          <p:nvSpPr>
            <p:cNvPr id="58" name="Line 228"/>
            <p:cNvSpPr>
              <a:spLocks noChangeShapeType="1"/>
            </p:cNvSpPr>
            <p:nvPr/>
          </p:nvSpPr>
          <p:spPr bwMode="auto">
            <a:xfrm>
              <a:off x="3426766" y="4243388"/>
              <a:ext cx="4650998" cy="0"/>
            </a:xfrm>
            <a:prstGeom prst="line">
              <a:avLst/>
            </a:prstGeom>
            <a:noFill/>
            <a:ln w="19050">
              <a:solidFill>
                <a:srgbClr val="E9942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34" charset="0"/>
                <a:cs typeface="Arial" charset="0"/>
                <a:sym typeface="Wingdings" pitchFamily="2" charset="2"/>
              </a:endParaRPr>
            </a:p>
          </p:txBody>
        </p:sp>
        <p:sp>
          <p:nvSpPr>
            <p:cNvPr id="59" name="Freeform 227"/>
            <p:cNvSpPr>
              <a:spLocks noChangeAspect="1"/>
            </p:cNvSpPr>
            <p:nvPr/>
          </p:nvSpPr>
          <p:spPr bwMode="auto">
            <a:xfrm>
              <a:off x="2350172" y="3268663"/>
              <a:ext cx="790781" cy="779462"/>
            </a:xfrm>
            <a:custGeom>
              <a:avLst/>
              <a:gdLst>
                <a:gd name="T0" fmla="*/ 0 w 438"/>
                <a:gd name="T1" fmla="*/ 2147483647 h 430"/>
                <a:gd name="T2" fmla="*/ 2147483647 w 438"/>
                <a:gd name="T3" fmla="*/ 0 h 430"/>
                <a:gd name="T4" fmla="*/ 2147483647 w 438"/>
                <a:gd name="T5" fmla="*/ 2147483647 h 430"/>
                <a:gd name="T6" fmla="*/ 0 60000 65536"/>
                <a:gd name="T7" fmla="*/ 0 60000 65536"/>
                <a:gd name="T8" fmla="*/ 0 60000 65536"/>
                <a:gd name="T9" fmla="*/ 0 w 438"/>
                <a:gd name="T10" fmla="*/ 0 h 430"/>
                <a:gd name="T11" fmla="*/ 10000 w 438"/>
                <a:gd name="T12" fmla="*/ 9488 h 430"/>
                <a:gd name="connsiteX0" fmla="*/ 10000 w 10000"/>
                <a:gd name="connsiteY0" fmla="*/ 0 h 10000"/>
                <a:gd name="connsiteX1" fmla="*/ 0 w 10000"/>
                <a:gd name="connsiteY1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00" h="10000">
                  <a:moveTo>
                    <a:pt x="10000" y="0"/>
                  </a:moveTo>
                  <a:lnTo>
                    <a:pt x="0" y="10000"/>
                  </a:lnTo>
                </a:path>
              </a:pathLst>
            </a:custGeom>
            <a:noFill/>
            <a:ln w="19050" cap="flat" cmpd="sng">
              <a:solidFill>
                <a:srgbClr val="009999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34" charset="0"/>
                <a:cs typeface="Arial" charset="0"/>
                <a:sym typeface="Wingdings" pitchFamily="2" charset="2"/>
              </a:endParaRPr>
            </a:p>
          </p:txBody>
        </p:sp>
        <p:sp>
          <p:nvSpPr>
            <p:cNvPr id="60" name="Freeform 239"/>
            <p:cNvSpPr>
              <a:spLocks noChangeAspect="1"/>
            </p:cNvSpPr>
            <p:nvPr/>
          </p:nvSpPr>
          <p:spPr bwMode="auto">
            <a:xfrm>
              <a:off x="6365957" y="2971807"/>
              <a:ext cx="1295737" cy="1292225"/>
            </a:xfrm>
            <a:custGeom>
              <a:avLst/>
              <a:gdLst>
                <a:gd name="T0" fmla="*/ 0 w 625"/>
                <a:gd name="T1" fmla="*/ 2147483647 h 631"/>
                <a:gd name="T2" fmla="*/ 2147483647 w 625"/>
                <a:gd name="T3" fmla="*/ 0 h 631"/>
                <a:gd name="T4" fmla="*/ 2147483647 w 625"/>
                <a:gd name="T5" fmla="*/ 2147483647 h 631"/>
                <a:gd name="T6" fmla="*/ 0 60000 65536"/>
                <a:gd name="T7" fmla="*/ 0 60000 65536"/>
                <a:gd name="T8" fmla="*/ 0 60000 65536"/>
                <a:gd name="T9" fmla="*/ 0 w 625"/>
                <a:gd name="T10" fmla="*/ 0 h 631"/>
                <a:gd name="T11" fmla="*/ 10908 w 625"/>
                <a:gd name="T12" fmla="*/ 9971 h 6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25" h="631">
                  <a:moveTo>
                    <a:pt x="207" y="0"/>
                  </a:moveTo>
                  <a:cubicBezTo>
                    <a:pt x="207" y="0"/>
                    <a:pt x="625" y="0"/>
                    <a:pt x="625" y="0"/>
                  </a:cubicBezTo>
                  <a:cubicBezTo>
                    <a:pt x="625" y="0"/>
                    <a:pt x="0" y="631"/>
                    <a:pt x="0" y="631"/>
                  </a:cubicBezTo>
                </a:path>
              </a:pathLst>
            </a:custGeom>
            <a:noFill/>
            <a:ln w="19050" cap="flat" cmpd="sng">
              <a:solidFill>
                <a:srgbClr val="E99423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34" charset="0"/>
                <a:cs typeface="Arial" charset="0"/>
                <a:sym typeface="Wingdings" pitchFamily="2" charset="2"/>
              </a:endParaRPr>
            </a:p>
          </p:txBody>
        </p:sp>
        <p:sp>
          <p:nvSpPr>
            <p:cNvPr id="61" name="Line 228"/>
            <p:cNvSpPr>
              <a:spLocks noChangeShapeType="1"/>
            </p:cNvSpPr>
            <p:nvPr/>
          </p:nvSpPr>
          <p:spPr bwMode="auto">
            <a:xfrm>
              <a:off x="2151683" y="4243388"/>
              <a:ext cx="884467" cy="0"/>
            </a:xfrm>
            <a:prstGeom prst="line">
              <a:avLst/>
            </a:prstGeom>
            <a:noFill/>
            <a:ln w="19050">
              <a:solidFill>
                <a:srgbClr val="0099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34" charset="0"/>
                <a:cs typeface="Arial" charset="0"/>
                <a:sym typeface="Wingdings" pitchFamily="2" charset="2"/>
              </a:endParaRPr>
            </a:p>
          </p:txBody>
        </p:sp>
        <p:sp>
          <p:nvSpPr>
            <p:cNvPr id="62" name="Freeform 118"/>
            <p:cNvSpPr>
              <a:spLocks/>
            </p:cNvSpPr>
            <p:nvPr/>
          </p:nvSpPr>
          <p:spPr bwMode="auto">
            <a:xfrm>
              <a:off x="4112697" y="4178300"/>
              <a:ext cx="217545" cy="141288"/>
            </a:xfrm>
            <a:custGeom>
              <a:avLst/>
              <a:gdLst>
                <a:gd name="T0" fmla="*/ 2147483647 w 248"/>
                <a:gd name="T1" fmla="*/ 0 h 156"/>
                <a:gd name="T2" fmla="*/ 0 w 248"/>
                <a:gd name="T3" fmla="*/ 2147483647 h 156"/>
                <a:gd name="T4" fmla="*/ 2147483647 w 248"/>
                <a:gd name="T5" fmla="*/ 2147483647 h 156"/>
                <a:gd name="T6" fmla="*/ 2147483647 w 248"/>
                <a:gd name="T7" fmla="*/ 0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8"/>
                <a:gd name="T13" fmla="*/ 0 h 156"/>
                <a:gd name="T14" fmla="*/ 248 w 24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8" h="156">
                  <a:moveTo>
                    <a:pt x="248" y="0"/>
                  </a:moveTo>
                  <a:lnTo>
                    <a:pt x="0" y="76"/>
                  </a:lnTo>
                  <a:lnTo>
                    <a:pt x="92" y="156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E9942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34" charset="0"/>
                <a:cs typeface="Arial" charset="0"/>
                <a:sym typeface="Wingdings" pitchFamily="2" charset="2"/>
              </a:endParaRPr>
            </a:p>
          </p:txBody>
        </p:sp>
        <p:sp>
          <p:nvSpPr>
            <p:cNvPr id="63" name="Freeform 119"/>
            <p:cNvSpPr>
              <a:spLocks/>
            </p:cNvSpPr>
            <p:nvPr/>
          </p:nvSpPr>
          <p:spPr bwMode="auto">
            <a:xfrm>
              <a:off x="4238164" y="4173538"/>
              <a:ext cx="230247" cy="146050"/>
            </a:xfrm>
            <a:custGeom>
              <a:avLst/>
              <a:gdLst>
                <a:gd name="T0" fmla="*/ 0 w 260"/>
                <a:gd name="T1" fmla="*/ 2147483647 h 164"/>
                <a:gd name="T2" fmla="*/ 2147483647 w 260"/>
                <a:gd name="T3" fmla="*/ 0 h 164"/>
                <a:gd name="T4" fmla="*/ 2147483647 w 260"/>
                <a:gd name="T5" fmla="*/ 2147483647 h 164"/>
                <a:gd name="T6" fmla="*/ 0 w 260"/>
                <a:gd name="T7" fmla="*/ 2147483647 h 1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0"/>
                <a:gd name="T13" fmla="*/ 0 h 164"/>
                <a:gd name="T14" fmla="*/ 260 w 260"/>
                <a:gd name="T15" fmla="*/ 164 h 1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0" h="164">
                  <a:moveTo>
                    <a:pt x="0" y="164"/>
                  </a:moveTo>
                  <a:lnTo>
                    <a:pt x="164" y="0"/>
                  </a:lnTo>
                  <a:lnTo>
                    <a:pt x="260" y="88"/>
                  </a:lnTo>
                  <a:lnTo>
                    <a:pt x="0" y="164"/>
                  </a:lnTo>
                  <a:close/>
                </a:path>
              </a:pathLst>
            </a:custGeom>
            <a:solidFill>
              <a:srgbClr val="E9942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34" charset="0"/>
                <a:cs typeface="Arial" charset="0"/>
                <a:sym typeface="Wingdings" pitchFamily="2" charset="2"/>
              </a:endParaRPr>
            </a:p>
          </p:txBody>
        </p:sp>
        <p:sp>
          <p:nvSpPr>
            <p:cNvPr id="64" name="Freeform 120"/>
            <p:cNvSpPr>
              <a:spLocks/>
            </p:cNvSpPr>
            <p:nvPr/>
          </p:nvSpPr>
          <p:spPr bwMode="auto">
            <a:xfrm>
              <a:off x="7263117" y="4178300"/>
              <a:ext cx="217545" cy="141288"/>
            </a:xfrm>
            <a:custGeom>
              <a:avLst/>
              <a:gdLst>
                <a:gd name="T0" fmla="*/ 2147483647 w 248"/>
                <a:gd name="T1" fmla="*/ 0 h 156"/>
                <a:gd name="T2" fmla="*/ 0 w 248"/>
                <a:gd name="T3" fmla="*/ 2147483647 h 156"/>
                <a:gd name="T4" fmla="*/ 2147483647 w 248"/>
                <a:gd name="T5" fmla="*/ 2147483647 h 156"/>
                <a:gd name="T6" fmla="*/ 2147483647 w 248"/>
                <a:gd name="T7" fmla="*/ 0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8"/>
                <a:gd name="T13" fmla="*/ 0 h 156"/>
                <a:gd name="T14" fmla="*/ 248 w 24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8" h="156">
                  <a:moveTo>
                    <a:pt x="248" y="0"/>
                  </a:moveTo>
                  <a:lnTo>
                    <a:pt x="0" y="76"/>
                  </a:lnTo>
                  <a:lnTo>
                    <a:pt x="92" y="156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E9942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34" charset="0"/>
                <a:cs typeface="Arial" charset="0"/>
                <a:sym typeface="Wingdings" pitchFamily="2" charset="2"/>
              </a:endParaRPr>
            </a:p>
          </p:txBody>
        </p:sp>
        <p:sp>
          <p:nvSpPr>
            <p:cNvPr id="65" name="Freeform 121"/>
            <p:cNvSpPr>
              <a:spLocks/>
            </p:cNvSpPr>
            <p:nvPr/>
          </p:nvSpPr>
          <p:spPr bwMode="auto">
            <a:xfrm>
              <a:off x="7393333" y="4173538"/>
              <a:ext cx="227072" cy="146050"/>
            </a:xfrm>
            <a:custGeom>
              <a:avLst/>
              <a:gdLst>
                <a:gd name="T0" fmla="*/ 0 w 260"/>
                <a:gd name="T1" fmla="*/ 2147483647 h 164"/>
                <a:gd name="T2" fmla="*/ 2147483647 w 260"/>
                <a:gd name="T3" fmla="*/ 0 h 164"/>
                <a:gd name="T4" fmla="*/ 2147483647 w 260"/>
                <a:gd name="T5" fmla="*/ 2147483647 h 164"/>
                <a:gd name="T6" fmla="*/ 0 w 260"/>
                <a:gd name="T7" fmla="*/ 2147483647 h 1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0"/>
                <a:gd name="T13" fmla="*/ 0 h 164"/>
                <a:gd name="T14" fmla="*/ 260 w 260"/>
                <a:gd name="T15" fmla="*/ 164 h 1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0" h="164">
                  <a:moveTo>
                    <a:pt x="0" y="164"/>
                  </a:moveTo>
                  <a:lnTo>
                    <a:pt x="164" y="0"/>
                  </a:lnTo>
                  <a:lnTo>
                    <a:pt x="260" y="88"/>
                  </a:lnTo>
                  <a:lnTo>
                    <a:pt x="0" y="164"/>
                  </a:lnTo>
                  <a:close/>
                </a:path>
              </a:pathLst>
            </a:custGeom>
            <a:solidFill>
              <a:srgbClr val="E9942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34" charset="0"/>
                <a:cs typeface="Arial" charset="0"/>
                <a:sym typeface="Wingdings" pitchFamily="2" charset="2"/>
              </a:endParaRPr>
            </a:p>
          </p:txBody>
        </p:sp>
        <p:sp>
          <p:nvSpPr>
            <p:cNvPr id="66" name="Freeform 127"/>
            <p:cNvSpPr>
              <a:spLocks/>
            </p:cNvSpPr>
            <p:nvPr/>
          </p:nvSpPr>
          <p:spPr bwMode="auto">
            <a:xfrm>
              <a:off x="6542208" y="3730625"/>
              <a:ext cx="301704" cy="95250"/>
            </a:xfrm>
            <a:custGeom>
              <a:avLst/>
              <a:gdLst>
                <a:gd name="T0" fmla="*/ 0 w 344"/>
                <a:gd name="T1" fmla="*/ 0 h 108"/>
                <a:gd name="T2" fmla="*/ 2147483647 w 344"/>
                <a:gd name="T3" fmla="*/ 0 h 108"/>
                <a:gd name="T4" fmla="*/ 2147483647 w 344"/>
                <a:gd name="T5" fmla="*/ 2147483647 h 108"/>
                <a:gd name="T6" fmla="*/ 0 w 344"/>
                <a:gd name="T7" fmla="*/ 0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4"/>
                <a:gd name="T13" fmla="*/ 0 h 108"/>
                <a:gd name="T14" fmla="*/ 344 w 344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4" h="108">
                  <a:moveTo>
                    <a:pt x="0" y="0"/>
                  </a:moveTo>
                  <a:lnTo>
                    <a:pt x="344" y="0"/>
                  </a:lnTo>
                  <a:lnTo>
                    <a:pt x="56" y="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34" charset="0"/>
                <a:cs typeface="Arial" charset="0"/>
                <a:sym typeface="Wingdings" pitchFamily="2" charset="2"/>
              </a:endParaRPr>
            </a:p>
          </p:txBody>
        </p:sp>
        <p:sp>
          <p:nvSpPr>
            <p:cNvPr id="67" name="Freeform 129"/>
            <p:cNvSpPr>
              <a:spLocks/>
            </p:cNvSpPr>
            <p:nvPr/>
          </p:nvSpPr>
          <p:spPr bwMode="auto">
            <a:xfrm>
              <a:off x="8087243" y="4097338"/>
              <a:ext cx="301704" cy="95250"/>
            </a:xfrm>
            <a:custGeom>
              <a:avLst/>
              <a:gdLst>
                <a:gd name="T0" fmla="*/ 0 w 344"/>
                <a:gd name="T1" fmla="*/ 0 h 108"/>
                <a:gd name="T2" fmla="*/ 2147483647 w 344"/>
                <a:gd name="T3" fmla="*/ 0 h 108"/>
                <a:gd name="T4" fmla="*/ 2147483647 w 344"/>
                <a:gd name="T5" fmla="*/ 2147483647 h 108"/>
                <a:gd name="T6" fmla="*/ 0 w 344"/>
                <a:gd name="T7" fmla="*/ 0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4"/>
                <a:gd name="T13" fmla="*/ 0 h 108"/>
                <a:gd name="T14" fmla="*/ 344 w 344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4" h="108">
                  <a:moveTo>
                    <a:pt x="0" y="0"/>
                  </a:moveTo>
                  <a:lnTo>
                    <a:pt x="344" y="0"/>
                  </a:lnTo>
                  <a:lnTo>
                    <a:pt x="56" y="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942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34" charset="0"/>
                <a:cs typeface="Arial" charset="0"/>
                <a:sym typeface="Wingdings" pitchFamily="2" charset="2"/>
              </a:endParaRPr>
            </a:p>
          </p:txBody>
        </p:sp>
        <p:sp>
          <p:nvSpPr>
            <p:cNvPr id="68" name="Freeform 130"/>
            <p:cNvSpPr>
              <a:spLocks/>
            </p:cNvSpPr>
            <p:nvPr/>
          </p:nvSpPr>
          <p:spPr bwMode="auto">
            <a:xfrm>
              <a:off x="8130116" y="3960818"/>
              <a:ext cx="292176" cy="98425"/>
            </a:xfrm>
            <a:custGeom>
              <a:avLst/>
              <a:gdLst>
                <a:gd name="T0" fmla="*/ 2147483647 w 332"/>
                <a:gd name="T1" fmla="*/ 2147483647 h 108"/>
                <a:gd name="T2" fmla="*/ 2147483647 w 332"/>
                <a:gd name="T3" fmla="*/ 0 h 108"/>
                <a:gd name="T4" fmla="*/ 0 w 332"/>
                <a:gd name="T5" fmla="*/ 2147483647 h 108"/>
                <a:gd name="T6" fmla="*/ 2147483647 w 332"/>
                <a:gd name="T7" fmla="*/ 2147483647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2"/>
                <a:gd name="T13" fmla="*/ 0 h 108"/>
                <a:gd name="T14" fmla="*/ 332 w 332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2" h="108">
                  <a:moveTo>
                    <a:pt x="332" y="108"/>
                  </a:moveTo>
                  <a:lnTo>
                    <a:pt x="276" y="0"/>
                  </a:lnTo>
                  <a:lnTo>
                    <a:pt x="0" y="104"/>
                  </a:lnTo>
                  <a:lnTo>
                    <a:pt x="332" y="108"/>
                  </a:lnTo>
                  <a:close/>
                </a:path>
              </a:pathLst>
            </a:custGeom>
            <a:solidFill>
              <a:srgbClr val="E9942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34" charset="0"/>
                <a:cs typeface="Arial" charset="0"/>
                <a:sym typeface="Wingdings" pitchFamily="2" charset="2"/>
              </a:endParaRPr>
            </a:p>
          </p:txBody>
        </p:sp>
        <p:sp>
          <p:nvSpPr>
            <p:cNvPr id="69" name="Freeform 132"/>
            <p:cNvSpPr>
              <a:spLocks/>
            </p:cNvSpPr>
            <p:nvPr/>
          </p:nvSpPr>
          <p:spPr bwMode="auto">
            <a:xfrm>
              <a:off x="2743915" y="3514725"/>
              <a:ext cx="301704" cy="95250"/>
            </a:xfrm>
            <a:custGeom>
              <a:avLst/>
              <a:gdLst>
                <a:gd name="T0" fmla="*/ 0 w 344"/>
                <a:gd name="T1" fmla="*/ 0 h 108"/>
                <a:gd name="T2" fmla="*/ 2147483647 w 344"/>
                <a:gd name="T3" fmla="*/ 0 h 108"/>
                <a:gd name="T4" fmla="*/ 2147483647 w 344"/>
                <a:gd name="T5" fmla="*/ 2147483647 h 108"/>
                <a:gd name="T6" fmla="*/ 0 w 344"/>
                <a:gd name="T7" fmla="*/ 0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4"/>
                <a:gd name="T13" fmla="*/ 0 h 108"/>
                <a:gd name="T14" fmla="*/ 344 w 344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4" h="108">
                  <a:moveTo>
                    <a:pt x="0" y="0"/>
                  </a:moveTo>
                  <a:lnTo>
                    <a:pt x="344" y="0"/>
                  </a:lnTo>
                  <a:lnTo>
                    <a:pt x="56" y="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34" charset="0"/>
                <a:cs typeface="Arial" charset="0"/>
                <a:sym typeface="Wingdings" pitchFamily="2" charset="2"/>
              </a:endParaRPr>
            </a:p>
          </p:txBody>
        </p:sp>
        <p:sp>
          <p:nvSpPr>
            <p:cNvPr id="70" name="Freeform 133"/>
            <p:cNvSpPr>
              <a:spLocks/>
            </p:cNvSpPr>
            <p:nvPr/>
          </p:nvSpPr>
          <p:spPr bwMode="auto">
            <a:xfrm>
              <a:off x="2521613" y="4173538"/>
              <a:ext cx="227072" cy="146050"/>
            </a:xfrm>
            <a:custGeom>
              <a:avLst/>
              <a:gdLst>
                <a:gd name="T0" fmla="*/ 0 w 260"/>
                <a:gd name="T1" fmla="*/ 2147483647 h 164"/>
                <a:gd name="T2" fmla="*/ 2147483647 w 260"/>
                <a:gd name="T3" fmla="*/ 0 h 164"/>
                <a:gd name="T4" fmla="*/ 2147483647 w 260"/>
                <a:gd name="T5" fmla="*/ 2147483647 h 164"/>
                <a:gd name="T6" fmla="*/ 0 w 260"/>
                <a:gd name="T7" fmla="*/ 2147483647 h 1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0"/>
                <a:gd name="T13" fmla="*/ 0 h 164"/>
                <a:gd name="T14" fmla="*/ 260 w 260"/>
                <a:gd name="T15" fmla="*/ 164 h 1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0" h="164">
                  <a:moveTo>
                    <a:pt x="0" y="164"/>
                  </a:moveTo>
                  <a:lnTo>
                    <a:pt x="164" y="0"/>
                  </a:lnTo>
                  <a:lnTo>
                    <a:pt x="260" y="88"/>
                  </a:lnTo>
                  <a:lnTo>
                    <a:pt x="0" y="164"/>
                  </a:lnTo>
                  <a:close/>
                </a:path>
              </a:pathLst>
            </a:custGeom>
            <a:solidFill>
              <a:srgbClr val="0099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34" charset="0"/>
                <a:cs typeface="Arial" charset="0"/>
                <a:sym typeface="Wingdings" pitchFamily="2" charset="2"/>
              </a:endParaRPr>
            </a:p>
          </p:txBody>
        </p:sp>
        <p:sp>
          <p:nvSpPr>
            <p:cNvPr id="71" name="Freeform 149"/>
            <p:cNvSpPr>
              <a:spLocks/>
            </p:cNvSpPr>
            <p:nvPr/>
          </p:nvSpPr>
          <p:spPr bwMode="auto">
            <a:xfrm>
              <a:off x="3418789" y="3605213"/>
              <a:ext cx="304879" cy="95250"/>
            </a:xfrm>
            <a:custGeom>
              <a:avLst/>
              <a:gdLst>
                <a:gd name="T0" fmla="*/ 0 w 344"/>
                <a:gd name="T1" fmla="*/ 0 h 108"/>
                <a:gd name="T2" fmla="*/ 2147483647 w 344"/>
                <a:gd name="T3" fmla="*/ 0 h 108"/>
                <a:gd name="T4" fmla="*/ 2147483647 w 344"/>
                <a:gd name="T5" fmla="*/ 2147483647 h 108"/>
                <a:gd name="T6" fmla="*/ 0 w 344"/>
                <a:gd name="T7" fmla="*/ 0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4"/>
                <a:gd name="T13" fmla="*/ 0 h 108"/>
                <a:gd name="T14" fmla="*/ 344 w 344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4" h="108">
                  <a:moveTo>
                    <a:pt x="0" y="0"/>
                  </a:moveTo>
                  <a:lnTo>
                    <a:pt x="344" y="0"/>
                  </a:lnTo>
                  <a:lnTo>
                    <a:pt x="56" y="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942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34" charset="0"/>
                <a:cs typeface="Arial" charset="0"/>
                <a:sym typeface="Wingdings" pitchFamily="2" charset="2"/>
              </a:endParaRPr>
            </a:p>
          </p:txBody>
        </p:sp>
        <p:sp>
          <p:nvSpPr>
            <p:cNvPr id="72" name="Freeform 150"/>
            <p:cNvSpPr>
              <a:spLocks/>
            </p:cNvSpPr>
            <p:nvPr/>
          </p:nvSpPr>
          <p:spPr bwMode="auto">
            <a:xfrm>
              <a:off x="3463239" y="3468688"/>
              <a:ext cx="292176" cy="96837"/>
            </a:xfrm>
            <a:custGeom>
              <a:avLst/>
              <a:gdLst>
                <a:gd name="T0" fmla="*/ 2147483647 w 332"/>
                <a:gd name="T1" fmla="*/ 2147483647 h 108"/>
                <a:gd name="T2" fmla="*/ 2147483647 w 332"/>
                <a:gd name="T3" fmla="*/ 0 h 108"/>
                <a:gd name="T4" fmla="*/ 0 w 332"/>
                <a:gd name="T5" fmla="*/ 2147483647 h 108"/>
                <a:gd name="T6" fmla="*/ 2147483647 w 332"/>
                <a:gd name="T7" fmla="*/ 2147483647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2"/>
                <a:gd name="T13" fmla="*/ 0 h 108"/>
                <a:gd name="T14" fmla="*/ 332 w 332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2" h="108">
                  <a:moveTo>
                    <a:pt x="332" y="108"/>
                  </a:moveTo>
                  <a:lnTo>
                    <a:pt x="276" y="0"/>
                  </a:lnTo>
                  <a:lnTo>
                    <a:pt x="0" y="104"/>
                  </a:lnTo>
                  <a:lnTo>
                    <a:pt x="332" y="108"/>
                  </a:lnTo>
                  <a:close/>
                </a:path>
              </a:pathLst>
            </a:custGeom>
            <a:solidFill>
              <a:srgbClr val="E9942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34" charset="0"/>
                <a:cs typeface="Arial" charset="0"/>
                <a:sym typeface="Wingdings" pitchFamily="2" charset="2"/>
              </a:endParaRPr>
            </a:p>
          </p:txBody>
        </p:sp>
        <p:sp>
          <p:nvSpPr>
            <p:cNvPr id="73" name="Rectangle 34"/>
            <p:cNvSpPr>
              <a:spLocks noChangeArrowheads="1"/>
            </p:cNvSpPr>
            <p:nvPr/>
          </p:nvSpPr>
          <p:spPr bwMode="auto">
            <a:xfrm>
              <a:off x="1891820" y="3302885"/>
              <a:ext cx="1356077" cy="222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90000"/>
                </a:lnSpc>
                <a:buClr>
                  <a:srgbClr val="641946"/>
                </a:buClr>
              </a:pPr>
              <a:r>
                <a:rPr lang="en-US" sz="800" dirty="0" smtClean="0">
                  <a:solidFill>
                    <a:srgbClr val="000000"/>
                  </a:solidFill>
                  <a:latin typeface="Arial" pitchFamily="34" charset="0"/>
                  <a:cs typeface="Arial" charset="0"/>
                  <a:sym typeface="Wingdings" pitchFamily="2" charset="2"/>
                </a:rPr>
                <a:t>Wind Parks </a:t>
              </a:r>
              <a:br>
                <a:rPr lang="en-US" sz="800" dirty="0" smtClean="0">
                  <a:solidFill>
                    <a:srgbClr val="000000"/>
                  </a:solidFill>
                  <a:latin typeface="Arial" pitchFamily="34" charset="0"/>
                  <a:cs typeface="Arial" charset="0"/>
                  <a:sym typeface="Wingdings" pitchFamily="2" charset="2"/>
                </a:rPr>
              </a:br>
              <a:r>
                <a:rPr lang="en-US" sz="800" dirty="0" smtClean="0">
                  <a:solidFill>
                    <a:srgbClr val="000000"/>
                  </a:solidFill>
                  <a:latin typeface="Arial" pitchFamily="34" charset="0"/>
                  <a:cs typeface="Arial" charset="0"/>
                  <a:sym typeface="Wingdings" pitchFamily="2" charset="2"/>
                </a:rPr>
                <a:t>Offshore</a:t>
              </a:r>
            </a:p>
          </p:txBody>
        </p:sp>
        <p:sp>
          <p:nvSpPr>
            <p:cNvPr id="74" name="Rectangle 34"/>
            <p:cNvSpPr>
              <a:spLocks noChangeArrowheads="1"/>
            </p:cNvSpPr>
            <p:nvPr/>
          </p:nvSpPr>
          <p:spPr bwMode="auto">
            <a:xfrm>
              <a:off x="5808068" y="3446463"/>
              <a:ext cx="1117892" cy="222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90000"/>
                </a:lnSpc>
                <a:buClr>
                  <a:srgbClr val="641946"/>
                </a:buClr>
              </a:pPr>
              <a:r>
                <a:rPr lang="en-US" sz="800" dirty="0" smtClean="0">
                  <a:solidFill>
                    <a:srgbClr val="000000"/>
                  </a:solidFill>
                  <a:latin typeface="Arial" pitchFamily="34" charset="0"/>
                  <a:cs typeface="Arial" charset="0"/>
                  <a:sym typeface="Wingdings" pitchFamily="2" charset="2"/>
                </a:rPr>
                <a:t>Large Scale</a:t>
              </a:r>
              <a:br>
                <a:rPr lang="en-US" sz="800" dirty="0" smtClean="0">
                  <a:solidFill>
                    <a:srgbClr val="000000"/>
                  </a:solidFill>
                  <a:latin typeface="Arial" pitchFamily="34" charset="0"/>
                  <a:cs typeface="Arial" charset="0"/>
                  <a:sym typeface="Wingdings" pitchFamily="2" charset="2"/>
                </a:rPr>
              </a:br>
              <a:r>
                <a:rPr lang="en-US" sz="800" dirty="0" smtClean="0">
                  <a:solidFill>
                    <a:srgbClr val="000000"/>
                  </a:solidFill>
                  <a:cs typeface="Arial" charset="0"/>
                  <a:sym typeface="Wingdings" pitchFamily="2" charset="2"/>
                </a:rPr>
                <a:t>Solar</a:t>
              </a:r>
              <a:r>
                <a:rPr lang="en-US" sz="800" dirty="0" smtClean="0">
                  <a:solidFill>
                    <a:srgbClr val="000000"/>
                  </a:solidFill>
                  <a:latin typeface="Arial" pitchFamily="34" charset="0"/>
                  <a:cs typeface="Arial" charset="0"/>
                  <a:sym typeface="Wingdings" pitchFamily="2" charset="2"/>
                </a:rPr>
                <a:t> Plant</a:t>
              </a:r>
            </a:p>
          </p:txBody>
        </p:sp>
        <p:sp>
          <p:nvSpPr>
            <p:cNvPr id="75" name="Freeform 239"/>
            <p:cNvSpPr>
              <a:spLocks noChangeAspect="1"/>
            </p:cNvSpPr>
            <p:nvPr/>
          </p:nvSpPr>
          <p:spPr bwMode="auto">
            <a:xfrm>
              <a:off x="3529933" y="3043238"/>
              <a:ext cx="1209990" cy="1225550"/>
            </a:xfrm>
            <a:custGeom>
              <a:avLst/>
              <a:gdLst>
                <a:gd name="T0" fmla="*/ 0 w 557"/>
                <a:gd name="T1" fmla="*/ 2147483647 h 564"/>
                <a:gd name="T2" fmla="*/ 2147483647 w 557"/>
                <a:gd name="T3" fmla="*/ 0 h 564"/>
                <a:gd name="T4" fmla="*/ 2147483647 w 557"/>
                <a:gd name="T5" fmla="*/ 2147483647 h 564"/>
                <a:gd name="T6" fmla="*/ 0 60000 65536"/>
                <a:gd name="T7" fmla="*/ 0 60000 65536"/>
                <a:gd name="T8" fmla="*/ 0 60000 65536"/>
                <a:gd name="T9" fmla="*/ 0 w 557"/>
                <a:gd name="T10" fmla="*/ 0 h 564"/>
                <a:gd name="T11" fmla="*/ 10908 w 557"/>
                <a:gd name="T12" fmla="*/ 9971 h 5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7" h="564">
                  <a:moveTo>
                    <a:pt x="557" y="0"/>
                  </a:moveTo>
                  <a:cubicBezTo>
                    <a:pt x="557" y="0"/>
                    <a:pt x="0" y="564"/>
                    <a:pt x="0" y="564"/>
                  </a:cubicBezTo>
                </a:path>
              </a:pathLst>
            </a:custGeom>
            <a:noFill/>
            <a:ln w="19050" cap="flat" cmpd="sng">
              <a:solidFill>
                <a:srgbClr val="E99423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34" charset="0"/>
                <a:cs typeface="Arial" charset="0"/>
                <a:sym typeface="Wingdings" pitchFamily="2" charset="2"/>
              </a:endParaRPr>
            </a:p>
          </p:txBody>
        </p:sp>
        <p:sp>
          <p:nvSpPr>
            <p:cNvPr id="76" name="Freeform 222"/>
            <p:cNvSpPr>
              <a:spLocks/>
            </p:cNvSpPr>
            <p:nvPr/>
          </p:nvSpPr>
          <p:spPr bwMode="auto">
            <a:xfrm>
              <a:off x="4042885" y="3605213"/>
              <a:ext cx="303293" cy="95250"/>
            </a:xfrm>
            <a:custGeom>
              <a:avLst/>
              <a:gdLst>
                <a:gd name="T0" fmla="*/ 0 w 344"/>
                <a:gd name="T1" fmla="*/ 0 h 108"/>
                <a:gd name="T2" fmla="*/ 2147483647 w 344"/>
                <a:gd name="T3" fmla="*/ 0 h 108"/>
                <a:gd name="T4" fmla="*/ 2147483647 w 344"/>
                <a:gd name="T5" fmla="*/ 2147483647 h 108"/>
                <a:gd name="T6" fmla="*/ 0 w 344"/>
                <a:gd name="T7" fmla="*/ 0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4"/>
                <a:gd name="T13" fmla="*/ 0 h 108"/>
                <a:gd name="T14" fmla="*/ 344 w 344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4" h="108">
                  <a:moveTo>
                    <a:pt x="0" y="0"/>
                  </a:moveTo>
                  <a:lnTo>
                    <a:pt x="344" y="0"/>
                  </a:lnTo>
                  <a:lnTo>
                    <a:pt x="56" y="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942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34" charset="0"/>
                <a:cs typeface="Arial" charset="0"/>
                <a:sym typeface="Wingdings" pitchFamily="2" charset="2"/>
              </a:endParaRPr>
            </a:p>
          </p:txBody>
        </p:sp>
        <p:sp>
          <p:nvSpPr>
            <p:cNvPr id="77" name="Freeform 223"/>
            <p:cNvSpPr>
              <a:spLocks/>
            </p:cNvSpPr>
            <p:nvPr/>
          </p:nvSpPr>
          <p:spPr bwMode="auto">
            <a:xfrm>
              <a:off x="4088878" y="3468688"/>
              <a:ext cx="292176" cy="96837"/>
            </a:xfrm>
            <a:custGeom>
              <a:avLst/>
              <a:gdLst>
                <a:gd name="T0" fmla="*/ 2147483647 w 332"/>
                <a:gd name="T1" fmla="*/ 2147483647 h 108"/>
                <a:gd name="T2" fmla="*/ 2147483647 w 332"/>
                <a:gd name="T3" fmla="*/ 0 h 108"/>
                <a:gd name="T4" fmla="*/ 0 w 332"/>
                <a:gd name="T5" fmla="*/ 2147483647 h 108"/>
                <a:gd name="T6" fmla="*/ 2147483647 w 332"/>
                <a:gd name="T7" fmla="*/ 2147483647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2"/>
                <a:gd name="T13" fmla="*/ 0 h 108"/>
                <a:gd name="T14" fmla="*/ 332 w 332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2" h="108">
                  <a:moveTo>
                    <a:pt x="332" y="108"/>
                  </a:moveTo>
                  <a:lnTo>
                    <a:pt x="276" y="0"/>
                  </a:lnTo>
                  <a:lnTo>
                    <a:pt x="0" y="104"/>
                  </a:lnTo>
                  <a:lnTo>
                    <a:pt x="332" y="108"/>
                  </a:lnTo>
                  <a:close/>
                </a:path>
              </a:pathLst>
            </a:custGeom>
            <a:solidFill>
              <a:srgbClr val="E9942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34" charset="0"/>
                <a:cs typeface="Arial" charset="0"/>
                <a:sym typeface="Wingdings" pitchFamily="2" charset="2"/>
              </a:endParaRPr>
            </a:p>
          </p:txBody>
        </p:sp>
        <p:sp>
          <p:nvSpPr>
            <p:cNvPr id="78" name="Freeform 226"/>
            <p:cNvSpPr>
              <a:spLocks/>
            </p:cNvSpPr>
            <p:nvPr/>
          </p:nvSpPr>
          <p:spPr bwMode="auto">
            <a:xfrm>
              <a:off x="7126560" y="3362415"/>
              <a:ext cx="301704" cy="98425"/>
            </a:xfrm>
            <a:custGeom>
              <a:avLst/>
              <a:gdLst>
                <a:gd name="T0" fmla="*/ 0 w 344"/>
                <a:gd name="T1" fmla="*/ 0 h 108"/>
                <a:gd name="T2" fmla="*/ 2147483647 w 344"/>
                <a:gd name="T3" fmla="*/ 0 h 108"/>
                <a:gd name="T4" fmla="*/ 2147483647 w 344"/>
                <a:gd name="T5" fmla="*/ 2147483647 h 108"/>
                <a:gd name="T6" fmla="*/ 0 w 344"/>
                <a:gd name="T7" fmla="*/ 0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4"/>
                <a:gd name="T13" fmla="*/ 0 h 108"/>
                <a:gd name="T14" fmla="*/ 344 w 344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4" h="108">
                  <a:moveTo>
                    <a:pt x="0" y="0"/>
                  </a:moveTo>
                  <a:lnTo>
                    <a:pt x="344" y="0"/>
                  </a:lnTo>
                  <a:lnTo>
                    <a:pt x="56" y="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942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34" charset="0"/>
                <a:cs typeface="Arial" charset="0"/>
                <a:sym typeface="Wingdings" pitchFamily="2" charset="2"/>
              </a:endParaRPr>
            </a:p>
          </p:txBody>
        </p:sp>
        <p:sp>
          <p:nvSpPr>
            <p:cNvPr id="79" name="Freeform 227"/>
            <p:cNvSpPr>
              <a:spLocks/>
            </p:cNvSpPr>
            <p:nvPr/>
          </p:nvSpPr>
          <p:spPr bwMode="auto">
            <a:xfrm>
              <a:off x="7167855" y="3229065"/>
              <a:ext cx="293765" cy="92075"/>
            </a:xfrm>
            <a:custGeom>
              <a:avLst/>
              <a:gdLst>
                <a:gd name="T0" fmla="*/ 2147483647 w 332"/>
                <a:gd name="T1" fmla="*/ 2147483647 h 108"/>
                <a:gd name="T2" fmla="*/ 2147483647 w 332"/>
                <a:gd name="T3" fmla="*/ 0 h 108"/>
                <a:gd name="T4" fmla="*/ 0 w 332"/>
                <a:gd name="T5" fmla="*/ 2147483647 h 108"/>
                <a:gd name="T6" fmla="*/ 2147483647 w 332"/>
                <a:gd name="T7" fmla="*/ 2147483647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2"/>
                <a:gd name="T13" fmla="*/ 0 h 108"/>
                <a:gd name="T14" fmla="*/ 332 w 332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2" h="108">
                  <a:moveTo>
                    <a:pt x="332" y="108"/>
                  </a:moveTo>
                  <a:lnTo>
                    <a:pt x="276" y="0"/>
                  </a:lnTo>
                  <a:lnTo>
                    <a:pt x="0" y="104"/>
                  </a:lnTo>
                  <a:lnTo>
                    <a:pt x="332" y="108"/>
                  </a:lnTo>
                  <a:close/>
                </a:path>
              </a:pathLst>
            </a:custGeom>
            <a:solidFill>
              <a:srgbClr val="E9942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34" charset="0"/>
                <a:cs typeface="Arial" charset="0"/>
                <a:sym typeface="Wingdings" pitchFamily="2" charset="2"/>
              </a:endParaRPr>
            </a:p>
          </p:txBody>
        </p:sp>
        <p:sp>
          <p:nvSpPr>
            <p:cNvPr id="80" name="Freeform 118"/>
            <p:cNvSpPr>
              <a:spLocks/>
            </p:cNvSpPr>
            <p:nvPr/>
          </p:nvSpPr>
          <p:spPr bwMode="auto">
            <a:xfrm>
              <a:off x="8039651" y="4424453"/>
              <a:ext cx="215956" cy="141287"/>
            </a:xfrm>
            <a:custGeom>
              <a:avLst/>
              <a:gdLst>
                <a:gd name="T0" fmla="*/ 2147483647 w 248"/>
                <a:gd name="T1" fmla="*/ 0 h 156"/>
                <a:gd name="T2" fmla="*/ 0 w 248"/>
                <a:gd name="T3" fmla="*/ 2147483647 h 156"/>
                <a:gd name="T4" fmla="*/ 2147483647 w 248"/>
                <a:gd name="T5" fmla="*/ 2147483647 h 156"/>
                <a:gd name="T6" fmla="*/ 2147483647 w 248"/>
                <a:gd name="T7" fmla="*/ 0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8"/>
                <a:gd name="T13" fmla="*/ 0 h 156"/>
                <a:gd name="T14" fmla="*/ 248 w 24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8" h="156">
                  <a:moveTo>
                    <a:pt x="248" y="0"/>
                  </a:moveTo>
                  <a:lnTo>
                    <a:pt x="0" y="76"/>
                  </a:lnTo>
                  <a:lnTo>
                    <a:pt x="92" y="156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E9942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34" charset="0"/>
                <a:cs typeface="Arial" charset="0"/>
                <a:sym typeface="Wingdings" pitchFamily="2" charset="2"/>
              </a:endParaRPr>
            </a:p>
          </p:txBody>
        </p:sp>
        <p:sp>
          <p:nvSpPr>
            <p:cNvPr id="81" name="Freeform 119"/>
            <p:cNvSpPr>
              <a:spLocks/>
            </p:cNvSpPr>
            <p:nvPr/>
          </p:nvSpPr>
          <p:spPr bwMode="auto">
            <a:xfrm>
              <a:off x="8165050" y="4421188"/>
              <a:ext cx="230248" cy="144462"/>
            </a:xfrm>
            <a:custGeom>
              <a:avLst/>
              <a:gdLst>
                <a:gd name="T0" fmla="*/ 0 w 260"/>
                <a:gd name="T1" fmla="*/ 2147483647 h 164"/>
                <a:gd name="T2" fmla="*/ 2147483647 w 260"/>
                <a:gd name="T3" fmla="*/ 0 h 164"/>
                <a:gd name="T4" fmla="*/ 2147483647 w 260"/>
                <a:gd name="T5" fmla="*/ 2147483647 h 164"/>
                <a:gd name="T6" fmla="*/ 0 w 260"/>
                <a:gd name="T7" fmla="*/ 2147483647 h 1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0"/>
                <a:gd name="T13" fmla="*/ 0 h 164"/>
                <a:gd name="T14" fmla="*/ 260 w 260"/>
                <a:gd name="T15" fmla="*/ 164 h 1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0" h="164">
                  <a:moveTo>
                    <a:pt x="0" y="164"/>
                  </a:moveTo>
                  <a:lnTo>
                    <a:pt x="164" y="0"/>
                  </a:lnTo>
                  <a:lnTo>
                    <a:pt x="260" y="88"/>
                  </a:lnTo>
                  <a:lnTo>
                    <a:pt x="0" y="164"/>
                  </a:lnTo>
                  <a:close/>
                </a:path>
              </a:pathLst>
            </a:custGeom>
            <a:solidFill>
              <a:srgbClr val="E9942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34" charset="0"/>
                <a:cs typeface="Arial" charset="0"/>
                <a:sym typeface="Wingdings" pitchFamily="2" charset="2"/>
              </a:endParaRPr>
            </a:p>
          </p:txBody>
        </p:sp>
        <p:sp>
          <p:nvSpPr>
            <p:cNvPr id="82" name="Rectangle 34"/>
            <p:cNvSpPr>
              <a:spLocks noChangeArrowheads="1"/>
            </p:cNvSpPr>
            <p:nvPr/>
          </p:nvSpPr>
          <p:spPr bwMode="auto">
            <a:xfrm>
              <a:off x="4752628" y="3095714"/>
              <a:ext cx="962276" cy="332399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90000"/>
                </a:lnSpc>
                <a:buClr>
                  <a:srgbClr val="641946"/>
                </a:buClr>
              </a:pPr>
              <a:r>
                <a:rPr lang="en-US" sz="800" smtClean="0">
                  <a:solidFill>
                    <a:srgbClr val="000000"/>
                  </a:solidFill>
                  <a:latin typeface="Arial" pitchFamily="34" charset="0"/>
                  <a:cs typeface="Arial" charset="0"/>
                  <a:sym typeface="Wingdings" pitchFamily="2" charset="2"/>
                </a:rPr>
                <a:t>Pumped Storage </a:t>
              </a:r>
              <a:br>
                <a:rPr lang="en-US" sz="800" smtClean="0">
                  <a:solidFill>
                    <a:srgbClr val="000000"/>
                  </a:solidFill>
                  <a:latin typeface="Arial" pitchFamily="34" charset="0"/>
                  <a:cs typeface="Arial" charset="0"/>
                  <a:sym typeface="Wingdings" pitchFamily="2" charset="2"/>
                </a:rPr>
              </a:br>
              <a:r>
                <a:rPr lang="en-US" sz="800" smtClean="0">
                  <a:solidFill>
                    <a:srgbClr val="000000"/>
                  </a:solidFill>
                  <a:latin typeface="Arial" pitchFamily="34" charset="0"/>
                  <a:cs typeface="Arial" charset="0"/>
                  <a:sym typeface="Wingdings" pitchFamily="2" charset="2"/>
                </a:rPr>
                <a:t>Power Plant</a:t>
              </a:r>
            </a:p>
          </p:txBody>
        </p:sp>
        <p:pic>
          <p:nvPicPr>
            <p:cNvPr id="83" name="Picture 278" descr="Metering0000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8422293" y="4326028"/>
              <a:ext cx="268358" cy="268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4" name="Freeform 239"/>
            <p:cNvSpPr>
              <a:spLocks noChangeAspect="1"/>
            </p:cNvSpPr>
            <p:nvPr/>
          </p:nvSpPr>
          <p:spPr bwMode="auto">
            <a:xfrm>
              <a:off x="6083315" y="3327400"/>
              <a:ext cx="1005149" cy="1004888"/>
            </a:xfrm>
            <a:custGeom>
              <a:avLst/>
              <a:gdLst>
                <a:gd name="T0" fmla="*/ 2147483647 w 371"/>
                <a:gd name="T1" fmla="*/ 0 h 371"/>
                <a:gd name="T2" fmla="*/ 2147483647 w 371"/>
                <a:gd name="T3" fmla="*/ 2147483647 h 371"/>
                <a:gd name="T4" fmla="*/ 0 w 371"/>
                <a:gd name="T5" fmla="*/ 2147483647 h 371"/>
                <a:gd name="T6" fmla="*/ 0 60000 65536"/>
                <a:gd name="T7" fmla="*/ 0 60000 65536"/>
                <a:gd name="T8" fmla="*/ 0 60000 65536"/>
                <a:gd name="T9" fmla="*/ 0 w 371"/>
                <a:gd name="T10" fmla="*/ 0 h 371"/>
                <a:gd name="T11" fmla="*/ 10000 w 371"/>
                <a:gd name="T12" fmla="*/ 10000 h 37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1" h="371">
                  <a:moveTo>
                    <a:pt x="80" y="0"/>
                  </a:moveTo>
                  <a:cubicBezTo>
                    <a:pt x="80" y="0"/>
                    <a:pt x="371" y="0"/>
                    <a:pt x="371" y="0"/>
                  </a:cubicBezTo>
                  <a:cubicBezTo>
                    <a:pt x="371" y="0"/>
                    <a:pt x="0" y="371"/>
                    <a:pt x="0" y="371"/>
                  </a:cubicBezTo>
                </a:path>
              </a:pathLst>
            </a:custGeom>
            <a:noFill/>
            <a:ln w="19050" cap="flat" cmpd="sng">
              <a:solidFill>
                <a:srgbClr val="009999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34" charset="0"/>
                <a:cs typeface="Arial" charset="0"/>
                <a:sym typeface="Wingdings" pitchFamily="2" charset="2"/>
              </a:endParaRPr>
            </a:p>
          </p:txBody>
        </p:sp>
        <p:pic>
          <p:nvPicPr>
            <p:cNvPr id="85" name="Picture 107" descr="Photovoltaikfeld0000"/>
            <p:cNvPicPr>
              <a:picLocks noChangeAspect="1" noChangeArrowheads="1"/>
            </p:cNvPicPr>
            <p:nvPr/>
          </p:nvPicPr>
          <p:blipFill>
            <a:blip r:embed="rId34" cstate="print"/>
            <a:srcRect/>
            <a:stretch>
              <a:fillRect/>
            </a:stretch>
          </p:blipFill>
          <p:spPr bwMode="auto">
            <a:xfrm>
              <a:off x="6038847" y="3170328"/>
              <a:ext cx="800309" cy="269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6" name="Picture 108" descr="NewUmspannstation0000"/>
            <p:cNvPicPr>
              <a:picLocks noChangeAspect="1" noChangeArrowheads="1"/>
            </p:cNvPicPr>
            <p:nvPr/>
          </p:nvPicPr>
          <p:blipFill>
            <a:blip r:embed="rId35" cstate="print"/>
            <a:srcRect/>
            <a:stretch>
              <a:fillRect/>
            </a:stretch>
          </p:blipFill>
          <p:spPr bwMode="auto">
            <a:xfrm>
              <a:off x="2726447" y="3643314"/>
              <a:ext cx="1419595" cy="769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7" name="Picture 110" descr="Windkraftwerk0000"/>
            <p:cNvPicPr>
              <a:picLocks noChangeAspect="1" noChangeArrowheads="1"/>
            </p:cNvPicPr>
            <p:nvPr/>
          </p:nvPicPr>
          <p:blipFill>
            <a:blip r:embed="rId36" cstate="print"/>
            <a:srcRect/>
            <a:stretch>
              <a:fillRect/>
            </a:stretch>
          </p:blipFill>
          <p:spPr bwMode="auto">
            <a:xfrm>
              <a:off x="714578" y="4025904"/>
              <a:ext cx="1216341" cy="568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8" name="Textfeld 135"/>
            <p:cNvSpPr txBox="1"/>
            <p:nvPr/>
          </p:nvSpPr>
          <p:spPr>
            <a:xfrm>
              <a:off x="8183741" y="4661550"/>
              <a:ext cx="1552553" cy="186205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100" b="1" kern="0" dirty="0">
                  <a:solidFill>
                    <a:sysClr val="windowText" lastClr="000000"/>
                  </a:solidFill>
                  <a:latin typeface="Arial" pitchFamily="34" charset="0"/>
                  <a:cs typeface="Arial" charset="0"/>
                  <a:sym typeface="Wingdings" pitchFamily="2" charset="2"/>
                </a:rPr>
                <a:t>Smart Distribution</a:t>
              </a:r>
            </a:p>
          </p:txBody>
        </p:sp>
        <p:grpSp>
          <p:nvGrpSpPr>
            <p:cNvPr id="100" name="Gruppieren 111"/>
            <p:cNvGrpSpPr>
              <a:grpSpLocks/>
            </p:cNvGrpSpPr>
            <p:nvPr/>
          </p:nvGrpSpPr>
          <p:grpSpPr bwMode="auto">
            <a:xfrm>
              <a:off x="5340153" y="1801816"/>
              <a:ext cx="614523" cy="1171575"/>
              <a:chOff x="-614043" y="2327276"/>
              <a:chExt cx="614043" cy="1171575"/>
            </a:xfrm>
          </p:grpSpPr>
          <p:pic>
            <p:nvPicPr>
              <p:cNvPr id="90" name="Picture 200" descr="Wasserstoffspeicher0000"/>
              <p:cNvPicPr>
                <a:picLocks noChangeAspect="1" noChangeArrowheads="1"/>
              </p:cNvPicPr>
              <p:nvPr>
                <p:custDataLst>
                  <p:tags r:id="rId7"/>
                </p:custDataLst>
              </p:nvPr>
            </p:nvPicPr>
            <p:blipFill>
              <a:blip r:embed="rId37" cstate="print"/>
              <a:srcRect/>
              <a:stretch>
                <a:fillRect/>
              </a:stretch>
            </p:blipFill>
            <p:spPr bwMode="auto">
              <a:xfrm>
                <a:off x="-304640" y="2690812"/>
                <a:ext cx="304640" cy="8080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1" name="Picture 200" descr="Wasserstoffspeicher0000"/>
              <p:cNvPicPr>
                <a:picLocks noChangeAspect="1" noChangeArrowheads="1"/>
              </p:cNvPicPr>
              <p:nvPr>
                <p:custDataLst>
                  <p:tags r:id="rId8"/>
                </p:custDataLst>
              </p:nvPr>
            </p:nvPicPr>
            <p:blipFill>
              <a:blip r:embed="rId38" cstate="print"/>
              <a:srcRect/>
              <a:stretch>
                <a:fillRect/>
              </a:stretch>
            </p:blipFill>
            <p:spPr bwMode="auto">
              <a:xfrm>
                <a:off x="-614043" y="2327276"/>
                <a:ext cx="614043" cy="363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92" name="Textfeld 135"/>
            <p:cNvSpPr txBox="1"/>
            <p:nvPr/>
          </p:nvSpPr>
          <p:spPr>
            <a:xfrm>
              <a:off x="4928778" y="1457904"/>
              <a:ext cx="2196190" cy="186205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100" b="1" kern="0" dirty="0">
                  <a:solidFill>
                    <a:sysClr val="windowText" lastClr="000000"/>
                  </a:solidFill>
                  <a:latin typeface="Arial" pitchFamily="34" charset="0"/>
                  <a:cs typeface="Arial" charset="0"/>
                  <a:sym typeface="Wingdings" pitchFamily="2" charset="2"/>
                </a:rPr>
                <a:t>End-to-end Management</a:t>
              </a:r>
            </a:p>
          </p:txBody>
        </p:sp>
        <p:pic>
          <p:nvPicPr>
            <p:cNvPr id="93" name="Picture 110" descr="NewRail0000"/>
            <p:cNvPicPr>
              <a:picLocks noChangeAspect="1" noChangeArrowheads="1"/>
            </p:cNvPicPr>
            <p:nvPr/>
          </p:nvPicPr>
          <p:blipFill>
            <a:blip r:embed="rId39" cstate="print"/>
            <a:srcRect/>
            <a:stretch>
              <a:fillRect/>
            </a:stretch>
          </p:blipFill>
          <p:spPr bwMode="auto">
            <a:xfrm rot="255203">
              <a:off x="3920560" y="3624263"/>
              <a:ext cx="571648" cy="32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4" name="Picture 110" descr="NewRail0000"/>
            <p:cNvPicPr>
              <a:picLocks noChangeAspect="1" noChangeArrowheads="1"/>
            </p:cNvPicPr>
            <p:nvPr/>
          </p:nvPicPr>
          <p:blipFill>
            <a:blip r:embed="rId40" cstate="print"/>
            <a:srcRect/>
            <a:stretch>
              <a:fillRect/>
            </a:stretch>
          </p:blipFill>
          <p:spPr bwMode="auto">
            <a:xfrm>
              <a:off x="4493844" y="3646493"/>
              <a:ext cx="255654" cy="630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5" name="Picture 110" descr="NewRail0000"/>
            <p:cNvPicPr>
              <a:picLocks noChangeAspect="1" noChangeArrowheads="1"/>
            </p:cNvPicPr>
            <p:nvPr/>
          </p:nvPicPr>
          <p:blipFill>
            <a:blip r:embed="rId41" cstate="print"/>
            <a:srcRect/>
            <a:stretch>
              <a:fillRect/>
            </a:stretch>
          </p:blipFill>
          <p:spPr bwMode="auto">
            <a:xfrm rot="120000">
              <a:off x="4684402" y="3643313"/>
              <a:ext cx="711385" cy="328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6" name="Picture 224" descr="Baddarie0000"/>
            <p:cNvPicPr>
              <a:picLocks noChangeAspect="1" noChangeArrowheads="1"/>
            </p:cNvPicPr>
            <p:nvPr/>
          </p:nvPicPr>
          <p:blipFill>
            <a:blip r:embed="rId42" cstate="print"/>
            <a:srcRect/>
            <a:stretch>
              <a:fillRect/>
            </a:stretch>
          </p:blipFill>
          <p:spPr bwMode="auto">
            <a:xfrm>
              <a:off x="6442171" y="2689225"/>
              <a:ext cx="714561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7" name="Rectangle 34"/>
            <p:cNvSpPr>
              <a:spLocks noChangeArrowheads="1"/>
            </p:cNvSpPr>
            <p:nvPr/>
          </p:nvSpPr>
          <p:spPr bwMode="auto">
            <a:xfrm>
              <a:off x="7190071" y="2730500"/>
              <a:ext cx="705034" cy="222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90000"/>
                </a:lnSpc>
                <a:buClr>
                  <a:srgbClr val="641946"/>
                </a:buClr>
              </a:pPr>
              <a:r>
                <a:rPr lang="en-US" sz="800" smtClean="0">
                  <a:solidFill>
                    <a:srgbClr val="000000"/>
                  </a:solidFill>
                  <a:latin typeface="Arial" pitchFamily="34" charset="0"/>
                  <a:cs typeface="Arial" charset="0"/>
                  <a:sym typeface="Wingdings" pitchFamily="2" charset="2"/>
                </a:rPr>
                <a:t>Storage </a:t>
              </a:r>
              <a:br>
                <a:rPr lang="en-US" sz="800" smtClean="0">
                  <a:solidFill>
                    <a:srgbClr val="000000"/>
                  </a:solidFill>
                  <a:latin typeface="Arial" pitchFamily="34" charset="0"/>
                  <a:cs typeface="Arial" charset="0"/>
                  <a:sym typeface="Wingdings" pitchFamily="2" charset="2"/>
                </a:rPr>
              </a:br>
              <a:r>
                <a:rPr lang="en-US" sz="800" smtClean="0">
                  <a:solidFill>
                    <a:srgbClr val="000000"/>
                  </a:solidFill>
                  <a:latin typeface="Arial" pitchFamily="34" charset="0"/>
                  <a:cs typeface="Arial" charset="0"/>
                  <a:sym typeface="Wingdings" pitchFamily="2" charset="2"/>
                </a:rPr>
                <a:t>Solutions</a:t>
              </a:r>
            </a:p>
          </p:txBody>
        </p:sp>
        <p:pic>
          <p:nvPicPr>
            <p:cNvPr id="98" name="Picture 59" descr="Ortsnetzstation0000"/>
            <p:cNvPicPr>
              <a:picLocks noChangeAspect="1" noChangeArrowheads="1"/>
            </p:cNvPicPr>
            <p:nvPr/>
          </p:nvPicPr>
          <p:blipFill>
            <a:blip r:embed="rId43" cstate="print"/>
            <a:srcRect/>
            <a:stretch>
              <a:fillRect/>
            </a:stretch>
          </p:blipFill>
          <p:spPr bwMode="auto">
            <a:xfrm>
              <a:off x="8639885" y="3656013"/>
              <a:ext cx="460494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9" name="Picture 106" descr="Hochhäuser0000"/>
            <p:cNvPicPr>
              <a:picLocks noChangeAspect="1" noChangeArrowheads="1"/>
            </p:cNvPicPr>
            <p:nvPr/>
          </p:nvPicPr>
          <p:blipFill>
            <a:blip r:embed="rId44" cstate="print"/>
            <a:srcRect/>
            <a:stretch>
              <a:fillRect/>
            </a:stretch>
          </p:blipFill>
          <p:spPr bwMode="auto">
            <a:xfrm>
              <a:off x="8623963" y="3952875"/>
              <a:ext cx="616110" cy="673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2" name="Gruppieren 17"/>
            <p:cNvGrpSpPr>
              <a:grpSpLocks/>
            </p:cNvGrpSpPr>
            <p:nvPr/>
          </p:nvGrpSpPr>
          <p:grpSpPr bwMode="auto">
            <a:xfrm>
              <a:off x="10018184" y="4927600"/>
              <a:ext cx="1691127" cy="1343305"/>
              <a:chOff x="10017998" y="4906973"/>
              <a:chExt cx="1692000" cy="1344234"/>
            </a:xfrm>
          </p:grpSpPr>
          <p:sp>
            <p:nvSpPr>
              <p:cNvPr id="101" name="Rechteck 4"/>
              <p:cNvSpPr>
                <a:spLocks noChangeArrowheads="1"/>
              </p:cNvSpPr>
              <p:nvPr/>
            </p:nvSpPr>
            <p:spPr bwMode="auto">
              <a:xfrm>
                <a:off x="10017998" y="4906973"/>
                <a:ext cx="1692000" cy="1344234"/>
              </a:xfrm>
              <a:prstGeom prst="rect">
                <a:avLst/>
              </a:prstGeom>
              <a:solidFill>
                <a:srgbClr val="879BAA">
                  <a:lumMod val="75000"/>
                  <a:alpha val="7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72000" tIns="36000" rIns="36000" bIns="18000"/>
              <a:lstStyle/>
              <a:p>
                <a:pPr algn="ctr"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sz="1100" kern="0" dirty="0">
                    <a:solidFill>
                      <a:srgbClr val="FFFFFF"/>
                    </a:solidFill>
                    <a:latin typeface="Arial" pitchFamily="34" charset="0"/>
                    <a:cs typeface="Arial" charset="0"/>
                    <a:sym typeface="Wingdings" pitchFamily="2" charset="2"/>
                  </a:rPr>
                  <a:t>Cost optimization and improved security of </a:t>
                </a:r>
                <a:r>
                  <a:rPr lang="en-US" sz="1200" kern="0" dirty="0">
                    <a:solidFill>
                      <a:srgbClr val="FFFFFF"/>
                    </a:solidFill>
                    <a:latin typeface="Arial" pitchFamily="34" charset="0"/>
                    <a:cs typeface="Arial" charset="0"/>
                    <a:sym typeface="Wingdings" pitchFamily="2" charset="2"/>
                  </a:rPr>
                  <a:t>supply</a:t>
                </a:r>
              </a:p>
            </p:txBody>
          </p:sp>
          <p:grpSp>
            <p:nvGrpSpPr>
              <p:cNvPr id="104" name="Gruppieren 11"/>
              <p:cNvGrpSpPr>
                <a:grpSpLocks/>
              </p:cNvGrpSpPr>
              <p:nvPr/>
            </p:nvGrpSpPr>
            <p:grpSpPr bwMode="auto">
              <a:xfrm>
                <a:off x="10225745" y="5712952"/>
                <a:ext cx="1276508" cy="512538"/>
                <a:chOff x="10210801" y="5712952"/>
                <a:chExt cx="1276508" cy="512538"/>
              </a:xfrm>
            </p:grpSpPr>
            <p:sp>
              <p:nvSpPr>
                <p:cNvPr id="103" name="Rechteck 251"/>
                <p:cNvSpPr>
                  <a:spLocks noChangeArrowheads="1"/>
                </p:cNvSpPr>
                <p:nvPr/>
              </p:nvSpPr>
              <p:spPr bwMode="auto">
                <a:xfrm>
                  <a:off x="10210801" y="5712952"/>
                  <a:ext cx="1272540" cy="51253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108000" tIns="54000" rIns="108000" bIns="54000" anchor="ctr"/>
                <a:lstStyle/>
                <a:p>
                  <a:pPr algn="ctr">
                    <a:lnSpc>
                      <a:spcPct val="110000"/>
                    </a:lnSpc>
                    <a:buFont typeface="Wingdings" pitchFamily="2" charset="2"/>
                    <a:buNone/>
                  </a:pPr>
                  <a:endParaRPr lang="en-US" b="1" smtClean="0">
                    <a:solidFill>
                      <a:srgbClr val="000000"/>
                    </a:solidFill>
                    <a:latin typeface="Arial" pitchFamily="34" charset="0"/>
                    <a:cs typeface="Arial" charset="0"/>
                    <a:sym typeface="Wingdings" pitchFamily="2" charset="2"/>
                  </a:endParaRPr>
                </a:p>
              </p:txBody>
            </p:sp>
            <p:grpSp>
              <p:nvGrpSpPr>
                <p:cNvPr id="139" name="Gruppieren 10"/>
                <p:cNvGrpSpPr>
                  <a:grpSpLocks/>
                </p:cNvGrpSpPr>
                <p:nvPr/>
              </p:nvGrpSpPr>
              <p:grpSpPr bwMode="auto">
                <a:xfrm>
                  <a:off x="10232785" y="5804488"/>
                  <a:ext cx="1254524" cy="371210"/>
                  <a:chOff x="9051685" y="6442663"/>
                  <a:chExt cx="1254524" cy="371210"/>
                </a:xfrm>
              </p:grpSpPr>
              <p:pic>
                <p:nvPicPr>
                  <p:cNvPr id="105" name="Grafik 243" descr="Rail_neu.tif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45" cstate="print"/>
                  <a:srcRect/>
                  <a:stretch>
                    <a:fillRect/>
                  </a:stretch>
                </p:blipFill>
                <p:spPr bwMode="auto">
                  <a:xfrm>
                    <a:off x="9586270" y="6442663"/>
                    <a:ext cx="719939" cy="25337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06" name="Picture 110" descr="Windkraftwerk0000"/>
                  <p:cNvPicPr>
                    <a:picLocks noChangeAspect="1" noChangeArrowheads="1"/>
                  </p:cNvPicPr>
                  <p:nvPr>
                    <p:custDataLst>
                      <p:tags r:id="rId2"/>
                    </p:custDataLst>
                  </p:nvPr>
                </p:nvPicPr>
                <p:blipFill>
                  <a:blip r:embed="rId46" cstate="print"/>
                  <a:srcRect/>
                  <a:stretch>
                    <a:fillRect/>
                  </a:stretch>
                </p:blipFill>
                <p:spPr bwMode="auto">
                  <a:xfrm>
                    <a:off x="9593577" y="6577361"/>
                    <a:ext cx="500572" cy="23420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07" name="Picture 59" descr="Ortsnetzstation0000"/>
                  <p:cNvPicPr>
                    <a:picLocks noChangeAspect="1" noChangeArrowheads="1"/>
                  </p:cNvPicPr>
                  <p:nvPr>
                    <p:custDataLst>
                      <p:tags r:id="rId3"/>
                    </p:custDataLst>
                  </p:nvPr>
                </p:nvPicPr>
                <p:blipFill>
                  <a:blip r:embed="rId47" cstate="print"/>
                  <a:srcRect/>
                  <a:stretch>
                    <a:fillRect/>
                  </a:stretch>
                </p:blipFill>
                <p:spPr bwMode="auto">
                  <a:xfrm>
                    <a:off x="9444255" y="6494964"/>
                    <a:ext cx="189914" cy="13834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08" name="Picture 108" descr="Siedlung0000"/>
                  <p:cNvPicPr>
                    <a:picLocks noChangeAspect="1" noChangeArrowheads="1"/>
                  </p:cNvPicPr>
                  <p:nvPr>
                    <p:custDataLst>
                      <p:tags r:id="rId4"/>
                    </p:custDataLst>
                  </p:nvPr>
                </p:nvPicPr>
                <p:blipFill>
                  <a:blip r:embed="rId48" cstate="print"/>
                  <a:srcRect/>
                  <a:stretch>
                    <a:fillRect/>
                  </a:stretch>
                </p:blipFill>
                <p:spPr bwMode="auto">
                  <a:xfrm>
                    <a:off x="9219513" y="6500562"/>
                    <a:ext cx="254837" cy="11771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09" name="Picture 33" descr="eCar0000"/>
                  <p:cNvPicPr>
                    <a:picLocks noChangeAspect="1" noChangeArrowheads="1"/>
                  </p:cNvPicPr>
                  <p:nvPr>
                    <p:custDataLst>
                      <p:tags r:id="rId5"/>
                    </p:custDataLst>
                  </p:nvPr>
                </p:nvPicPr>
                <p:blipFill>
                  <a:blip r:embed="rId49" cstate="print"/>
                  <a:srcRect/>
                  <a:stretch>
                    <a:fillRect/>
                  </a:stretch>
                </p:blipFill>
                <p:spPr bwMode="auto">
                  <a:xfrm>
                    <a:off x="9051685" y="6690459"/>
                    <a:ext cx="277892" cy="11528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10" name="Picture 5" descr="IndustrieGaskraftwerk"/>
                  <p:cNvPicPr>
                    <a:picLocks noChangeAspect="1" noChangeArrowheads="1"/>
                  </p:cNvPicPr>
                  <p:nvPr>
                    <p:custDataLst>
                      <p:tags r:id="rId6"/>
                    </p:custDataLst>
                  </p:nvPr>
                </p:nvPicPr>
                <p:blipFill>
                  <a:blip r:embed="rId50" cstate="print"/>
                  <a:srcRect/>
                  <a:stretch>
                    <a:fillRect/>
                  </a:stretch>
                </p:blipFill>
                <p:spPr bwMode="auto">
                  <a:xfrm>
                    <a:off x="9305064" y="6575540"/>
                    <a:ext cx="321580" cy="2336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11" name="Picture 107" descr="Photovoltaikfeld0000"/>
                  <p:cNvPicPr>
                    <a:picLocks noChangeAspect="1" noChangeArrowheads="1"/>
                  </p:cNvPicPr>
                  <p:nvPr/>
                </p:nvPicPr>
                <p:blipFill>
                  <a:blip r:embed="rId51" cstate="print"/>
                  <a:srcRect/>
                  <a:stretch>
                    <a:fillRect/>
                  </a:stretch>
                </p:blipFill>
                <p:spPr bwMode="auto">
                  <a:xfrm>
                    <a:off x="10022855" y="6728321"/>
                    <a:ext cx="254230" cy="8555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</p:grpSp>
        </p:grpSp>
        <p:pic>
          <p:nvPicPr>
            <p:cNvPr id="112" name="Picture 108" descr="Siedlung0000"/>
            <p:cNvPicPr>
              <a:picLocks noChangeAspect="1" noChangeArrowheads="1"/>
            </p:cNvPicPr>
            <p:nvPr/>
          </p:nvPicPr>
          <p:blipFill>
            <a:blip r:embed="rId52" cstate="print"/>
            <a:srcRect/>
            <a:stretch>
              <a:fillRect/>
            </a:stretch>
          </p:blipFill>
          <p:spPr bwMode="auto">
            <a:xfrm>
              <a:off x="9727567" y="3722688"/>
              <a:ext cx="619286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3" name="Textfeld 109"/>
            <p:cNvSpPr txBox="1"/>
            <p:nvPr/>
          </p:nvSpPr>
          <p:spPr>
            <a:xfrm>
              <a:off x="2812559" y="4661550"/>
              <a:ext cx="1712673" cy="186205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100" b="1" kern="0" dirty="0">
                  <a:solidFill>
                    <a:srgbClr val="000000"/>
                  </a:solidFill>
                  <a:latin typeface="Arial" pitchFamily="34" charset="0"/>
                  <a:cs typeface="Arial" charset="0"/>
                  <a:sym typeface="Wingdings" pitchFamily="2" charset="2"/>
                </a:rPr>
                <a:t>Smart Transmission</a:t>
              </a:r>
            </a:p>
          </p:txBody>
        </p:sp>
        <p:sp>
          <p:nvSpPr>
            <p:cNvPr id="114" name="Freeform 1208"/>
            <p:cNvSpPr>
              <a:spLocks/>
            </p:cNvSpPr>
            <p:nvPr/>
          </p:nvSpPr>
          <p:spPr bwMode="auto">
            <a:xfrm>
              <a:off x="2480320" y="1765303"/>
              <a:ext cx="2502551" cy="2479675"/>
            </a:xfrm>
            <a:custGeom>
              <a:avLst/>
              <a:gdLst>
                <a:gd name="T0" fmla="*/ 0 w 1577"/>
                <a:gd name="T1" fmla="*/ 2147483647 h 1562"/>
                <a:gd name="T2" fmla="*/ 2147483647 w 1577"/>
                <a:gd name="T3" fmla="*/ 0 h 1562"/>
                <a:gd name="T4" fmla="*/ 0 60000 65536"/>
                <a:gd name="T5" fmla="*/ 0 60000 65536"/>
                <a:gd name="T6" fmla="*/ 0 w 1577"/>
                <a:gd name="T7" fmla="*/ 0 h 1562"/>
                <a:gd name="T8" fmla="*/ 1577 w 1577"/>
                <a:gd name="T9" fmla="*/ 1562 h 156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77" h="1562">
                  <a:moveTo>
                    <a:pt x="0" y="1562"/>
                  </a:moveTo>
                  <a:lnTo>
                    <a:pt x="1577" y="0"/>
                  </a:lnTo>
                </a:path>
              </a:pathLst>
            </a:custGeom>
            <a:noFill/>
            <a:ln w="19050">
              <a:solidFill>
                <a:srgbClr val="0099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 smtClean="0">
                <a:solidFill>
                  <a:srgbClr val="000000"/>
                </a:solidFill>
                <a:latin typeface="Arial" pitchFamily="34" charset="0"/>
                <a:cs typeface="Arial" charset="0"/>
                <a:sym typeface="Wingdings" pitchFamily="2" charset="2"/>
              </a:endParaRPr>
            </a:p>
          </p:txBody>
        </p:sp>
        <p:sp>
          <p:nvSpPr>
            <p:cNvPr id="115" name="Freeform 132"/>
            <p:cNvSpPr>
              <a:spLocks/>
            </p:cNvSpPr>
            <p:nvPr/>
          </p:nvSpPr>
          <p:spPr bwMode="auto">
            <a:xfrm>
              <a:off x="3069440" y="3514725"/>
              <a:ext cx="301704" cy="95250"/>
            </a:xfrm>
            <a:custGeom>
              <a:avLst/>
              <a:gdLst>
                <a:gd name="T0" fmla="*/ 0 w 344"/>
                <a:gd name="T1" fmla="*/ 0 h 108"/>
                <a:gd name="T2" fmla="*/ 2147483647 w 344"/>
                <a:gd name="T3" fmla="*/ 0 h 108"/>
                <a:gd name="T4" fmla="*/ 2147483647 w 344"/>
                <a:gd name="T5" fmla="*/ 2147483647 h 108"/>
                <a:gd name="T6" fmla="*/ 0 w 344"/>
                <a:gd name="T7" fmla="*/ 0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4"/>
                <a:gd name="T13" fmla="*/ 0 h 108"/>
                <a:gd name="T14" fmla="*/ 344 w 344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4" h="108">
                  <a:moveTo>
                    <a:pt x="0" y="0"/>
                  </a:moveTo>
                  <a:lnTo>
                    <a:pt x="344" y="0"/>
                  </a:lnTo>
                  <a:lnTo>
                    <a:pt x="56" y="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34" charset="0"/>
                <a:cs typeface="Arial" charset="0"/>
                <a:sym typeface="Wingdings" pitchFamily="2" charset="2"/>
              </a:endParaRPr>
            </a:p>
          </p:txBody>
        </p:sp>
        <p:pic>
          <p:nvPicPr>
            <p:cNvPr id="116" name="Picture 1206" descr="WindOnshore0000"/>
            <p:cNvPicPr>
              <a:picLocks noChangeAspect="1" noChangeArrowheads="1"/>
            </p:cNvPicPr>
            <p:nvPr/>
          </p:nvPicPr>
          <p:blipFill>
            <a:blip r:embed="rId53" cstate="print"/>
            <a:srcRect/>
            <a:stretch>
              <a:fillRect/>
            </a:stretch>
          </p:blipFill>
          <p:spPr bwMode="auto">
            <a:xfrm>
              <a:off x="3475991" y="1371600"/>
              <a:ext cx="1672072" cy="782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7" name="Rectangle 34"/>
            <p:cNvSpPr>
              <a:spLocks noChangeArrowheads="1"/>
            </p:cNvSpPr>
            <p:nvPr/>
          </p:nvSpPr>
          <p:spPr bwMode="auto">
            <a:xfrm>
              <a:off x="3338608" y="2178050"/>
              <a:ext cx="1357667" cy="222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90000"/>
                </a:lnSpc>
                <a:buClr>
                  <a:srgbClr val="641946"/>
                </a:buClr>
              </a:pPr>
              <a:r>
                <a:rPr lang="en-US" sz="800" dirty="0" smtClean="0">
                  <a:solidFill>
                    <a:srgbClr val="000000"/>
                  </a:solidFill>
                  <a:latin typeface="Arial" pitchFamily="34" charset="0"/>
                  <a:cs typeface="Arial" charset="0"/>
                  <a:sym typeface="Wingdings" pitchFamily="2" charset="2"/>
                </a:rPr>
                <a:t>Wind Parks </a:t>
              </a:r>
              <a:br>
                <a:rPr lang="en-US" sz="800" dirty="0" smtClean="0">
                  <a:solidFill>
                    <a:srgbClr val="000000"/>
                  </a:solidFill>
                  <a:latin typeface="Arial" pitchFamily="34" charset="0"/>
                  <a:cs typeface="Arial" charset="0"/>
                  <a:sym typeface="Wingdings" pitchFamily="2" charset="2"/>
                </a:rPr>
              </a:br>
              <a:r>
                <a:rPr lang="en-US" sz="800" dirty="0" smtClean="0">
                  <a:solidFill>
                    <a:srgbClr val="000000"/>
                  </a:solidFill>
                  <a:latin typeface="Arial" pitchFamily="34" charset="0"/>
                  <a:cs typeface="Arial" charset="0"/>
                  <a:sym typeface="Wingdings" pitchFamily="2" charset="2"/>
                </a:rPr>
                <a:t>Onshore</a:t>
              </a:r>
            </a:p>
          </p:txBody>
        </p:sp>
        <p:sp>
          <p:nvSpPr>
            <p:cNvPr id="118" name="Freeform 1218"/>
            <p:cNvSpPr>
              <a:spLocks/>
            </p:cNvSpPr>
            <p:nvPr/>
          </p:nvSpPr>
          <p:spPr bwMode="auto">
            <a:xfrm>
              <a:off x="9845122" y="2413090"/>
              <a:ext cx="404919" cy="434975"/>
            </a:xfrm>
            <a:custGeom>
              <a:avLst/>
              <a:gdLst>
                <a:gd name="T0" fmla="*/ 0 w 255"/>
                <a:gd name="T1" fmla="*/ 2147483647 h 274"/>
                <a:gd name="T2" fmla="*/ 2147483647 w 255"/>
                <a:gd name="T3" fmla="*/ 0 h 274"/>
                <a:gd name="T4" fmla="*/ 0 60000 65536"/>
                <a:gd name="T5" fmla="*/ 0 60000 65536"/>
                <a:gd name="T6" fmla="*/ 0 w 255"/>
                <a:gd name="T7" fmla="*/ 0 h 274"/>
                <a:gd name="T8" fmla="*/ 255 w 255"/>
                <a:gd name="T9" fmla="*/ 274 h 2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55" h="274">
                  <a:moveTo>
                    <a:pt x="0" y="274"/>
                  </a:moveTo>
                  <a:lnTo>
                    <a:pt x="255" y="0"/>
                  </a:lnTo>
                </a:path>
              </a:pathLst>
            </a:custGeom>
            <a:noFill/>
            <a:ln w="28575">
              <a:solidFill>
                <a:srgbClr val="E9942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 smtClean="0">
                <a:solidFill>
                  <a:srgbClr val="000000"/>
                </a:solidFill>
                <a:latin typeface="Arial" pitchFamily="34" charset="0"/>
                <a:cs typeface="Arial" charset="0"/>
                <a:sym typeface="Wingdings" pitchFamily="2" charset="2"/>
              </a:endParaRPr>
            </a:p>
          </p:txBody>
        </p:sp>
        <p:sp>
          <p:nvSpPr>
            <p:cNvPr id="119" name="Rectangle 34"/>
            <p:cNvSpPr>
              <a:spLocks noChangeArrowheads="1"/>
            </p:cNvSpPr>
            <p:nvPr/>
          </p:nvSpPr>
          <p:spPr bwMode="auto">
            <a:xfrm>
              <a:off x="8446172" y="2035179"/>
              <a:ext cx="401741" cy="11112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90000"/>
                </a:lnSpc>
                <a:buClr>
                  <a:srgbClr val="641946"/>
                </a:buClr>
              </a:pPr>
              <a:r>
                <a:rPr lang="en-US" sz="800" smtClean="0">
                  <a:solidFill>
                    <a:srgbClr val="000000"/>
                  </a:solidFill>
                  <a:latin typeface="Arial" pitchFamily="34" charset="0"/>
                  <a:cs typeface="Arial" charset="0"/>
                  <a:sym typeface="Wingdings" pitchFamily="2" charset="2"/>
                </a:rPr>
                <a:t>Rail</a:t>
              </a:r>
            </a:p>
          </p:txBody>
        </p:sp>
        <p:sp>
          <p:nvSpPr>
            <p:cNvPr id="120" name="Freeform 1227"/>
            <p:cNvSpPr>
              <a:spLocks/>
            </p:cNvSpPr>
            <p:nvPr/>
          </p:nvSpPr>
          <p:spPr bwMode="auto">
            <a:xfrm>
              <a:off x="9294104" y="1662113"/>
              <a:ext cx="2667694" cy="768350"/>
            </a:xfrm>
            <a:custGeom>
              <a:avLst/>
              <a:gdLst>
                <a:gd name="T0" fmla="*/ 2147483647 w 2091"/>
                <a:gd name="T1" fmla="*/ 0 h 605"/>
                <a:gd name="T2" fmla="*/ 2147483647 w 2091"/>
                <a:gd name="T3" fmla="*/ 2147483647 h 605"/>
                <a:gd name="T4" fmla="*/ 2147483647 w 2091"/>
                <a:gd name="T5" fmla="*/ 2147483647 h 605"/>
                <a:gd name="T6" fmla="*/ 2147483647 w 2091"/>
                <a:gd name="T7" fmla="*/ 2147483647 h 605"/>
                <a:gd name="T8" fmla="*/ 2147483647 w 2091"/>
                <a:gd name="T9" fmla="*/ 0 h 6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1"/>
                <a:gd name="T16" fmla="*/ 0 h 605"/>
                <a:gd name="T17" fmla="*/ 2091 w 2091"/>
                <a:gd name="T18" fmla="*/ 605 h 6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1" h="605">
                  <a:moveTo>
                    <a:pt x="1352" y="0"/>
                  </a:moveTo>
                  <a:cubicBezTo>
                    <a:pt x="1741" y="0"/>
                    <a:pt x="2091" y="83"/>
                    <a:pt x="1908" y="282"/>
                  </a:cubicBezTo>
                  <a:cubicBezTo>
                    <a:pt x="1725" y="481"/>
                    <a:pt x="1021" y="605"/>
                    <a:pt x="701" y="602"/>
                  </a:cubicBezTo>
                  <a:cubicBezTo>
                    <a:pt x="381" y="599"/>
                    <a:pt x="0" y="496"/>
                    <a:pt x="194" y="301"/>
                  </a:cubicBezTo>
                  <a:cubicBezTo>
                    <a:pt x="388" y="106"/>
                    <a:pt x="963" y="0"/>
                    <a:pt x="1352" y="0"/>
                  </a:cubicBezTo>
                  <a:close/>
                </a:path>
              </a:pathLst>
            </a:custGeom>
            <a:noFill/>
            <a:ln w="28575">
              <a:solidFill>
                <a:srgbClr val="E9942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 smtClean="0">
                <a:solidFill>
                  <a:srgbClr val="000000"/>
                </a:solidFill>
                <a:latin typeface="Arial" pitchFamily="34" charset="0"/>
                <a:cs typeface="Arial" charset="0"/>
                <a:sym typeface="Wingdings" pitchFamily="2" charset="2"/>
              </a:endParaRPr>
            </a:p>
          </p:txBody>
        </p:sp>
        <p:sp>
          <p:nvSpPr>
            <p:cNvPr id="121" name="Freeform 226"/>
            <p:cNvSpPr>
              <a:spLocks/>
            </p:cNvSpPr>
            <p:nvPr/>
          </p:nvSpPr>
          <p:spPr bwMode="auto">
            <a:xfrm>
              <a:off x="6213509" y="2806790"/>
              <a:ext cx="301704" cy="98425"/>
            </a:xfrm>
            <a:custGeom>
              <a:avLst/>
              <a:gdLst>
                <a:gd name="T0" fmla="*/ 0 w 344"/>
                <a:gd name="T1" fmla="*/ 0 h 108"/>
                <a:gd name="T2" fmla="*/ 2147483647 w 344"/>
                <a:gd name="T3" fmla="*/ 0 h 108"/>
                <a:gd name="T4" fmla="*/ 2147483647 w 344"/>
                <a:gd name="T5" fmla="*/ 2147483647 h 108"/>
                <a:gd name="T6" fmla="*/ 0 w 344"/>
                <a:gd name="T7" fmla="*/ 0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4"/>
                <a:gd name="T13" fmla="*/ 0 h 108"/>
                <a:gd name="T14" fmla="*/ 344 w 344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4" h="108">
                  <a:moveTo>
                    <a:pt x="0" y="0"/>
                  </a:moveTo>
                  <a:lnTo>
                    <a:pt x="344" y="0"/>
                  </a:lnTo>
                  <a:lnTo>
                    <a:pt x="56" y="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942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34" charset="0"/>
                <a:cs typeface="Arial" charset="0"/>
                <a:sym typeface="Wingdings" pitchFamily="2" charset="2"/>
              </a:endParaRPr>
            </a:p>
          </p:txBody>
        </p:sp>
        <p:sp>
          <p:nvSpPr>
            <p:cNvPr id="122" name="Freeform 227"/>
            <p:cNvSpPr>
              <a:spLocks/>
            </p:cNvSpPr>
            <p:nvPr/>
          </p:nvSpPr>
          <p:spPr bwMode="auto">
            <a:xfrm>
              <a:off x="6254794" y="2673440"/>
              <a:ext cx="293764" cy="92075"/>
            </a:xfrm>
            <a:custGeom>
              <a:avLst/>
              <a:gdLst>
                <a:gd name="T0" fmla="*/ 2147483647 w 332"/>
                <a:gd name="T1" fmla="*/ 2147483647 h 108"/>
                <a:gd name="T2" fmla="*/ 2147483647 w 332"/>
                <a:gd name="T3" fmla="*/ 0 h 108"/>
                <a:gd name="T4" fmla="*/ 0 w 332"/>
                <a:gd name="T5" fmla="*/ 2147483647 h 108"/>
                <a:gd name="T6" fmla="*/ 2147483647 w 332"/>
                <a:gd name="T7" fmla="*/ 2147483647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2"/>
                <a:gd name="T13" fmla="*/ 0 h 108"/>
                <a:gd name="T14" fmla="*/ 332 w 332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2" h="108">
                  <a:moveTo>
                    <a:pt x="332" y="108"/>
                  </a:moveTo>
                  <a:lnTo>
                    <a:pt x="276" y="0"/>
                  </a:lnTo>
                  <a:lnTo>
                    <a:pt x="0" y="104"/>
                  </a:lnTo>
                  <a:lnTo>
                    <a:pt x="332" y="108"/>
                  </a:lnTo>
                  <a:close/>
                </a:path>
              </a:pathLst>
            </a:custGeom>
            <a:solidFill>
              <a:srgbClr val="E9942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34" charset="0"/>
                <a:cs typeface="Arial" charset="0"/>
                <a:sym typeface="Wingdings" pitchFamily="2" charset="2"/>
              </a:endParaRPr>
            </a:p>
          </p:txBody>
        </p:sp>
        <p:sp>
          <p:nvSpPr>
            <p:cNvPr id="123" name="Freeform 112"/>
            <p:cNvSpPr>
              <a:spLocks/>
            </p:cNvSpPr>
            <p:nvPr/>
          </p:nvSpPr>
          <p:spPr bwMode="auto">
            <a:xfrm>
              <a:off x="9833954" y="2714715"/>
              <a:ext cx="301704" cy="98425"/>
            </a:xfrm>
            <a:custGeom>
              <a:avLst/>
              <a:gdLst>
                <a:gd name="T0" fmla="*/ 0 w 344"/>
                <a:gd name="T1" fmla="*/ 0 h 108"/>
                <a:gd name="T2" fmla="*/ 2147483647 w 344"/>
                <a:gd name="T3" fmla="*/ 0 h 108"/>
                <a:gd name="T4" fmla="*/ 2147483647 w 344"/>
                <a:gd name="T5" fmla="*/ 2147483647 h 108"/>
                <a:gd name="T6" fmla="*/ 0 w 344"/>
                <a:gd name="T7" fmla="*/ 0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4"/>
                <a:gd name="T13" fmla="*/ 0 h 108"/>
                <a:gd name="T14" fmla="*/ 344 w 344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4" h="108">
                  <a:moveTo>
                    <a:pt x="0" y="0"/>
                  </a:moveTo>
                  <a:lnTo>
                    <a:pt x="344" y="0"/>
                  </a:lnTo>
                  <a:lnTo>
                    <a:pt x="56" y="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942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34" charset="0"/>
                <a:cs typeface="Arial" charset="0"/>
                <a:sym typeface="Wingdings" pitchFamily="2" charset="2"/>
              </a:endParaRPr>
            </a:p>
          </p:txBody>
        </p:sp>
        <p:sp>
          <p:nvSpPr>
            <p:cNvPr id="124" name="Freeform 113"/>
            <p:cNvSpPr>
              <a:spLocks/>
            </p:cNvSpPr>
            <p:nvPr/>
          </p:nvSpPr>
          <p:spPr bwMode="auto">
            <a:xfrm>
              <a:off x="9868881" y="2578100"/>
              <a:ext cx="292176" cy="95250"/>
            </a:xfrm>
            <a:custGeom>
              <a:avLst/>
              <a:gdLst>
                <a:gd name="T0" fmla="*/ 2147483647 w 332"/>
                <a:gd name="T1" fmla="*/ 2147483647 h 108"/>
                <a:gd name="T2" fmla="*/ 2147483647 w 332"/>
                <a:gd name="T3" fmla="*/ 0 h 108"/>
                <a:gd name="T4" fmla="*/ 0 w 332"/>
                <a:gd name="T5" fmla="*/ 2147483647 h 108"/>
                <a:gd name="T6" fmla="*/ 2147483647 w 332"/>
                <a:gd name="T7" fmla="*/ 2147483647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2"/>
                <a:gd name="T13" fmla="*/ 0 h 108"/>
                <a:gd name="T14" fmla="*/ 332 w 332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2" h="108">
                  <a:moveTo>
                    <a:pt x="332" y="108"/>
                  </a:moveTo>
                  <a:lnTo>
                    <a:pt x="276" y="0"/>
                  </a:lnTo>
                  <a:lnTo>
                    <a:pt x="0" y="104"/>
                  </a:lnTo>
                  <a:lnTo>
                    <a:pt x="332" y="108"/>
                  </a:lnTo>
                  <a:close/>
                </a:path>
              </a:pathLst>
            </a:custGeom>
            <a:solidFill>
              <a:srgbClr val="E9942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34" charset="0"/>
                <a:cs typeface="Arial" charset="0"/>
                <a:sym typeface="Wingdings" pitchFamily="2" charset="2"/>
              </a:endParaRPr>
            </a:p>
          </p:txBody>
        </p:sp>
        <p:sp>
          <p:nvSpPr>
            <p:cNvPr id="125" name="Freeform 1232"/>
            <p:cNvSpPr>
              <a:spLocks/>
            </p:cNvSpPr>
            <p:nvPr/>
          </p:nvSpPr>
          <p:spPr bwMode="auto">
            <a:xfrm>
              <a:off x="9552886" y="2295525"/>
              <a:ext cx="342989" cy="107950"/>
            </a:xfrm>
            <a:custGeom>
              <a:avLst/>
              <a:gdLst>
                <a:gd name="T0" fmla="*/ 0 w 216"/>
                <a:gd name="T1" fmla="*/ 0 h 68"/>
                <a:gd name="T2" fmla="*/ 2147483647 w 216"/>
                <a:gd name="T3" fmla="*/ 2147483647 h 68"/>
                <a:gd name="T4" fmla="*/ 0 60000 65536"/>
                <a:gd name="T5" fmla="*/ 0 60000 65536"/>
                <a:gd name="T6" fmla="*/ 0 w 216"/>
                <a:gd name="T7" fmla="*/ 0 h 68"/>
                <a:gd name="T8" fmla="*/ 216 w 216"/>
                <a:gd name="T9" fmla="*/ 68 h 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" h="68">
                  <a:moveTo>
                    <a:pt x="0" y="0"/>
                  </a:moveTo>
                  <a:cubicBezTo>
                    <a:pt x="28" y="16"/>
                    <a:pt x="116" y="52"/>
                    <a:pt x="216" y="68"/>
                  </a:cubicBezTo>
                </a:path>
              </a:pathLst>
            </a:custGeom>
            <a:noFill/>
            <a:ln w="9525">
              <a:solidFill>
                <a:srgbClr val="E99423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 sz="2000" smtClean="0">
                <a:solidFill>
                  <a:srgbClr val="000000"/>
                </a:solidFill>
                <a:latin typeface="Arial" pitchFamily="34" charset="0"/>
                <a:cs typeface="Arial" charset="0"/>
                <a:sym typeface="Wingdings" pitchFamily="2" charset="2"/>
              </a:endParaRPr>
            </a:p>
          </p:txBody>
        </p:sp>
        <p:sp>
          <p:nvSpPr>
            <p:cNvPr id="126" name="Freeform 1233"/>
            <p:cNvSpPr>
              <a:spLocks/>
            </p:cNvSpPr>
            <p:nvPr/>
          </p:nvSpPr>
          <p:spPr bwMode="auto">
            <a:xfrm>
              <a:off x="10683483" y="2317840"/>
              <a:ext cx="365219" cy="66675"/>
            </a:xfrm>
            <a:custGeom>
              <a:avLst/>
              <a:gdLst>
                <a:gd name="T0" fmla="*/ 0 w 230"/>
                <a:gd name="T1" fmla="*/ 2147483647 h 42"/>
                <a:gd name="T2" fmla="*/ 2147483647 w 230"/>
                <a:gd name="T3" fmla="*/ 0 h 42"/>
                <a:gd name="T4" fmla="*/ 0 60000 65536"/>
                <a:gd name="T5" fmla="*/ 0 60000 65536"/>
                <a:gd name="T6" fmla="*/ 0 w 230"/>
                <a:gd name="T7" fmla="*/ 0 h 42"/>
                <a:gd name="T8" fmla="*/ 230 w 230"/>
                <a:gd name="T9" fmla="*/ 42 h 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0" h="42">
                  <a:moveTo>
                    <a:pt x="0" y="42"/>
                  </a:moveTo>
                  <a:cubicBezTo>
                    <a:pt x="62" y="36"/>
                    <a:pt x="138" y="16"/>
                    <a:pt x="230" y="0"/>
                  </a:cubicBezTo>
                </a:path>
              </a:pathLst>
            </a:custGeom>
            <a:noFill/>
            <a:ln w="9525">
              <a:solidFill>
                <a:srgbClr val="E99423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 sz="2000" smtClean="0">
                <a:solidFill>
                  <a:srgbClr val="000000"/>
                </a:solidFill>
                <a:latin typeface="Arial" pitchFamily="34" charset="0"/>
                <a:cs typeface="Arial" charset="0"/>
                <a:sym typeface="Wingdings" pitchFamily="2" charset="2"/>
              </a:endParaRPr>
            </a:p>
          </p:txBody>
        </p:sp>
        <p:sp>
          <p:nvSpPr>
            <p:cNvPr id="127" name="Freeform 1234"/>
            <p:cNvSpPr>
              <a:spLocks/>
            </p:cNvSpPr>
            <p:nvPr/>
          </p:nvSpPr>
          <p:spPr bwMode="auto">
            <a:xfrm>
              <a:off x="9629107" y="1822450"/>
              <a:ext cx="330287" cy="152400"/>
            </a:xfrm>
            <a:custGeom>
              <a:avLst/>
              <a:gdLst>
                <a:gd name="T0" fmla="*/ 0 w 208"/>
                <a:gd name="T1" fmla="*/ 2147483647 h 96"/>
                <a:gd name="T2" fmla="*/ 2147483647 w 208"/>
                <a:gd name="T3" fmla="*/ 0 h 96"/>
                <a:gd name="T4" fmla="*/ 0 60000 65536"/>
                <a:gd name="T5" fmla="*/ 0 60000 65536"/>
                <a:gd name="T6" fmla="*/ 0 w 208"/>
                <a:gd name="T7" fmla="*/ 0 h 96"/>
                <a:gd name="T8" fmla="*/ 208 w 208"/>
                <a:gd name="T9" fmla="*/ 96 h 9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8" h="96">
                  <a:moveTo>
                    <a:pt x="0" y="96"/>
                  </a:moveTo>
                  <a:cubicBezTo>
                    <a:pt x="26" y="72"/>
                    <a:pt x="112" y="30"/>
                    <a:pt x="208" y="0"/>
                  </a:cubicBezTo>
                </a:path>
              </a:pathLst>
            </a:custGeom>
            <a:noFill/>
            <a:ln w="9525">
              <a:solidFill>
                <a:srgbClr val="E99423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 sz="2000" smtClean="0">
                <a:solidFill>
                  <a:srgbClr val="000000"/>
                </a:solidFill>
                <a:latin typeface="Arial" pitchFamily="34" charset="0"/>
                <a:cs typeface="Arial" charset="0"/>
                <a:sym typeface="Wingdings" pitchFamily="2" charset="2"/>
              </a:endParaRPr>
            </a:p>
          </p:txBody>
        </p:sp>
        <p:sp>
          <p:nvSpPr>
            <p:cNvPr id="128" name="Freeform 1235"/>
            <p:cNvSpPr>
              <a:spLocks/>
            </p:cNvSpPr>
            <p:nvPr/>
          </p:nvSpPr>
          <p:spPr bwMode="auto">
            <a:xfrm>
              <a:off x="10794650" y="1660525"/>
              <a:ext cx="317583" cy="12700"/>
            </a:xfrm>
            <a:custGeom>
              <a:avLst/>
              <a:gdLst>
                <a:gd name="T0" fmla="*/ 0 w 200"/>
                <a:gd name="T1" fmla="*/ 2147483647 h 8"/>
                <a:gd name="T2" fmla="*/ 2147483647 w 200"/>
                <a:gd name="T3" fmla="*/ 2147483647 h 8"/>
                <a:gd name="T4" fmla="*/ 0 60000 65536"/>
                <a:gd name="T5" fmla="*/ 0 60000 65536"/>
                <a:gd name="T6" fmla="*/ 0 w 200"/>
                <a:gd name="T7" fmla="*/ 0 h 8"/>
                <a:gd name="T8" fmla="*/ 200 w 200"/>
                <a:gd name="T9" fmla="*/ 8 h 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0" h="8">
                  <a:moveTo>
                    <a:pt x="0" y="8"/>
                  </a:moveTo>
                  <a:cubicBezTo>
                    <a:pt x="46" y="4"/>
                    <a:pt x="128" y="0"/>
                    <a:pt x="200" y="2"/>
                  </a:cubicBezTo>
                </a:path>
              </a:pathLst>
            </a:custGeom>
            <a:noFill/>
            <a:ln w="9525">
              <a:solidFill>
                <a:srgbClr val="E99423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 sz="2000" smtClean="0">
                <a:solidFill>
                  <a:srgbClr val="000000"/>
                </a:solidFill>
                <a:latin typeface="Arial" pitchFamily="34" charset="0"/>
                <a:cs typeface="Arial" charset="0"/>
                <a:sym typeface="Wingdings" pitchFamily="2" charset="2"/>
              </a:endParaRPr>
            </a:p>
          </p:txBody>
        </p:sp>
        <p:sp>
          <p:nvSpPr>
            <p:cNvPr id="129" name="Freeform 1236"/>
            <p:cNvSpPr>
              <a:spLocks/>
            </p:cNvSpPr>
            <p:nvPr/>
          </p:nvSpPr>
          <p:spPr bwMode="auto">
            <a:xfrm>
              <a:off x="11690219" y="1765301"/>
              <a:ext cx="152439" cy="225425"/>
            </a:xfrm>
            <a:custGeom>
              <a:avLst/>
              <a:gdLst>
                <a:gd name="T0" fmla="*/ 0 w 96"/>
                <a:gd name="T1" fmla="*/ 0 h 142"/>
                <a:gd name="T2" fmla="*/ 2147483647 w 96"/>
                <a:gd name="T3" fmla="*/ 2147483647 h 142"/>
                <a:gd name="T4" fmla="*/ 0 60000 65536"/>
                <a:gd name="T5" fmla="*/ 0 60000 65536"/>
                <a:gd name="T6" fmla="*/ 0 w 96"/>
                <a:gd name="T7" fmla="*/ 0 h 142"/>
                <a:gd name="T8" fmla="*/ 96 w 96"/>
                <a:gd name="T9" fmla="*/ 142 h 1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6" h="142">
                  <a:moveTo>
                    <a:pt x="0" y="0"/>
                  </a:moveTo>
                  <a:cubicBezTo>
                    <a:pt x="48" y="28"/>
                    <a:pt x="96" y="88"/>
                    <a:pt x="38" y="142"/>
                  </a:cubicBezTo>
                </a:path>
              </a:pathLst>
            </a:custGeom>
            <a:noFill/>
            <a:ln w="9525">
              <a:solidFill>
                <a:srgbClr val="E99423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 sz="2000" smtClean="0">
                <a:solidFill>
                  <a:srgbClr val="000000"/>
                </a:solidFill>
                <a:latin typeface="Arial" pitchFamily="34" charset="0"/>
                <a:cs typeface="Arial" charset="0"/>
                <a:sym typeface="Wingdings" pitchFamily="2" charset="2"/>
              </a:endParaRPr>
            </a:p>
          </p:txBody>
        </p:sp>
        <p:pic>
          <p:nvPicPr>
            <p:cNvPr id="130" name="Picture 108" descr="Siedlung0000"/>
            <p:cNvPicPr>
              <a:picLocks noChangeAspect="1" noChangeArrowheads="1"/>
            </p:cNvPicPr>
            <p:nvPr/>
          </p:nvPicPr>
          <p:blipFill>
            <a:blip r:embed="rId52" cstate="print"/>
            <a:srcRect/>
            <a:stretch>
              <a:fillRect/>
            </a:stretch>
          </p:blipFill>
          <p:spPr bwMode="auto">
            <a:xfrm>
              <a:off x="11029647" y="1878013"/>
              <a:ext cx="835243" cy="385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1" name="Picture 1221" descr="Wind Land mini0000"/>
            <p:cNvPicPr>
              <a:picLocks noChangeAspect="1" noChangeArrowheads="1"/>
            </p:cNvPicPr>
            <p:nvPr/>
          </p:nvPicPr>
          <p:blipFill>
            <a:blip r:embed="rId54" cstate="print"/>
            <a:srcRect/>
            <a:stretch>
              <a:fillRect/>
            </a:stretch>
          </p:blipFill>
          <p:spPr bwMode="auto">
            <a:xfrm>
              <a:off x="9125751" y="1771650"/>
              <a:ext cx="800309" cy="488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2" name="Picture 1222" descr="PV Mini0000"/>
            <p:cNvPicPr>
              <a:picLocks noChangeAspect="1" noChangeArrowheads="1"/>
            </p:cNvPicPr>
            <p:nvPr/>
          </p:nvPicPr>
          <p:blipFill>
            <a:blip r:embed="rId55" cstate="print"/>
            <a:srcRect/>
            <a:stretch>
              <a:fillRect/>
            </a:stretch>
          </p:blipFill>
          <p:spPr bwMode="auto">
            <a:xfrm>
              <a:off x="11009063" y="1550988"/>
              <a:ext cx="822539" cy="265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" name="Picture 1219" descr="eCar0000"/>
            <p:cNvPicPr>
              <a:picLocks noChangeAspect="1" noChangeArrowheads="1"/>
            </p:cNvPicPr>
            <p:nvPr/>
          </p:nvPicPr>
          <p:blipFill>
            <a:blip r:embed="rId56" cstate="print"/>
            <a:srcRect/>
            <a:stretch>
              <a:fillRect/>
            </a:stretch>
          </p:blipFill>
          <p:spPr bwMode="auto">
            <a:xfrm>
              <a:off x="10019733" y="1493928"/>
              <a:ext cx="806660" cy="331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4" name="Picture 1220" descr="einHaus0000"/>
            <p:cNvPicPr>
              <a:picLocks noChangeAspect="1" noChangeArrowheads="1"/>
            </p:cNvPicPr>
            <p:nvPr/>
          </p:nvPicPr>
          <p:blipFill>
            <a:blip r:embed="rId57" cstate="print"/>
            <a:srcRect/>
            <a:stretch>
              <a:fillRect/>
            </a:stretch>
          </p:blipFill>
          <p:spPr bwMode="auto">
            <a:xfrm>
              <a:off x="9849873" y="2070102"/>
              <a:ext cx="819364" cy="468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5" name="Rectangle 34"/>
            <p:cNvSpPr>
              <a:spLocks noChangeArrowheads="1"/>
            </p:cNvSpPr>
            <p:nvPr/>
          </p:nvSpPr>
          <p:spPr bwMode="auto">
            <a:xfrm>
              <a:off x="9959410" y="1917701"/>
              <a:ext cx="1114715" cy="11112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641946"/>
                </a:buClr>
              </a:pPr>
              <a:r>
                <a:rPr lang="en-US" sz="800" smtClean="0">
                  <a:solidFill>
                    <a:srgbClr val="000000"/>
                  </a:solidFill>
                  <a:latin typeface="Arial" pitchFamily="34" charset="0"/>
                  <a:cs typeface="Arial" charset="0"/>
                  <a:sym typeface="Wingdings" pitchFamily="2" charset="2"/>
                </a:rPr>
                <a:t>Microgrids</a:t>
              </a:r>
            </a:p>
          </p:txBody>
        </p:sp>
        <p:sp>
          <p:nvSpPr>
            <p:cNvPr id="136" name="Rectangle 34"/>
            <p:cNvSpPr>
              <a:spLocks noChangeArrowheads="1"/>
            </p:cNvSpPr>
            <p:nvPr/>
          </p:nvSpPr>
          <p:spPr bwMode="auto">
            <a:xfrm>
              <a:off x="7623052" y="2232025"/>
              <a:ext cx="1116303" cy="222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90000"/>
                </a:lnSpc>
                <a:buClr>
                  <a:srgbClr val="641946"/>
                </a:buClr>
              </a:pPr>
              <a:r>
                <a:rPr lang="en-US" sz="800" dirty="0" smtClean="0">
                  <a:solidFill>
                    <a:srgbClr val="000000"/>
                  </a:solidFill>
                  <a:latin typeface="Arial" pitchFamily="34" charset="0"/>
                  <a:cs typeface="Arial" charset="0"/>
                  <a:sym typeface="Wingdings" pitchFamily="2" charset="2"/>
                </a:rPr>
                <a:t>Diesel </a:t>
              </a:r>
              <a:br>
                <a:rPr lang="en-US" sz="800" dirty="0" smtClean="0">
                  <a:solidFill>
                    <a:srgbClr val="000000"/>
                  </a:solidFill>
                  <a:latin typeface="Arial" pitchFamily="34" charset="0"/>
                  <a:cs typeface="Arial" charset="0"/>
                  <a:sym typeface="Wingdings" pitchFamily="2" charset="2"/>
                </a:rPr>
              </a:br>
              <a:r>
                <a:rPr lang="en-US" sz="800" dirty="0" smtClean="0">
                  <a:solidFill>
                    <a:srgbClr val="000000"/>
                  </a:solidFill>
                  <a:latin typeface="Arial" pitchFamily="34" charset="0"/>
                  <a:cs typeface="Arial" charset="0"/>
                  <a:sym typeface="Wingdings" pitchFamily="2" charset="2"/>
                </a:rPr>
                <a:t>Generator</a:t>
              </a:r>
            </a:p>
          </p:txBody>
        </p:sp>
        <p:sp>
          <p:nvSpPr>
            <p:cNvPr id="137" name="Line 1214"/>
            <p:cNvSpPr>
              <a:spLocks noChangeShapeType="1"/>
            </p:cNvSpPr>
            <p:nvPr/>
          </p:nvSpPr>
          <p:spPr bwMode="auto">
            <a:xfrm flipV="1">
              <a:off x="4900300" y="2082806"/>
              <a:ext cx="2186557" cy="2163763"/>
            </a:xfrm>
            <a:prstGeom prst="line">
              <a:avLst/>
            </a:prstGeom>
            <a:noFill/>
            <a:ln w="19050">
              <a:solidFill>
                <a:srgbClr val="E9942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 smtClean="0">
                <a:solidFill>
                  <a:srgbClr val="000000"/>
                </a:solidFill>
                <a:latin typeface="Arial" pitchFamily="34" charset="0"/>
                <a:cs typeface="Arial" charset="0"/>
                <a:sym typeface="Wingdings" pitchFamily="2" charset="2"/>
              </a:endParaRPr>
            </a:p>
          </p:txBody>
        </p:sp>
        <p:pic>
          <p:nvPicPr>
            <p:cNvPr id="138" name="Picture 203" descr="Distribution3_0000"/>
            <p:cNvPicPr>
              <a:picLocks noChangeAspect="1" noChangeArrowheads="1"/>
            </p:cNvPicPr>
            <p:nvPr/>
          </p:nvPicPr>
          <p:blipFill>
            <a:blip r:embed="rId58" cstate="print"/>
            <a:srcRect/>
            <a:stretch>
              <a:fillRect/>
            </a:stretch>
          </p:blipFill>
          <p:spPr bwMode="auto">
            <a:xfrm>
              <a:off x="5157557" y="3671895"/>
              <a:ext cx="1819749" cy="744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Pushing the integration of infrastructures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16" y="1638233"/>
            <a:ext cx="9892784" cy="4298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Renewables</a:t>
            </a:r>
            <a:r>
              <a:rPr lang="de-DE" dirty="0" smtClean="0"/>
              <a:t> in Smart </a:t>
            </a:r>
            <a:r>
              <a:rPr lang="de-DE" dirty="0" smtClean="0"/>
              <a:t>City Research </a:t>
            </a:r>
            <a:br>
              <a:rPr lang="de-DE" dirty="0" smtClean="0"/>
            </a:br>
            <a:r>
              <a:rPr lang="de-DE" dirty="0" err="1" smtClean="0"/>
              <a:t>Aspern</a:t>
            </a:r>
            <a:r>
              <a:rPr lang="de-DE" dirty="0" smtClean="0"/>
              <a:t>, Vienna</a:t>
            </a:r>
            <a:endParaRPr lang="en-US" dirty="0" smtClean="0">
              <a:latin typeface="Arial" pitchFamily="34" charset="0"/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4"/>
          </p:nvPr>
        </p:nvSpPr>
        <p:spPr>
          <a:xfrm>
            <a:off x="6088062" y="1412875"/>
            <a:ext cx="3817938" cy="4752975"/>
          </a:xfrm>
        </p:spPr>
        <p:txBody>
          <a:bodyPr/>
          <a:lstStyle/>
          <a:p>
            <a:pPr marL="174625" indent="-174625">
              <a:spcBef>
                <a:spcPts val="600"/>
              </a:spcBef>
              <a:buFont typeface="Wingdings" pitchFamily="2" charset="2"/>
              <a:buChar char="q"/>
            </a:pPr>
            <a:r>
              <a:rPr lang="en-US" sz="1100" dirty="0" smtClean="0"/>
              <a:t>Frame strategy of the city of Vienna</a:t>
            </a:r>
            <a:br>
              <a:rPr lang="en-US" sz="1100" dirty="0" smtClean="0"/>
            </a:br>
            <a:r>
              <a:rPr lang="en-US" sz="1100" dirty="0" smtClean="0"/>
              <a:t>to migrate to a smart city by 2050</a:t>
            </a:r>
          </a:p>
          <a:p>
            <a:pPr marL="174625" lvl="1" indent="-174625">
              <a:spcBef>
                <a:spcPts val="600"/>
              </a:spcBef>
              <a:buClr>
                <a:schemeClr val="bg2"/>
              </a:buClr>
              <a:buFont typeface="Wingdings" pitchFamily="2" charset="2"/>
              <a:buChar char="q"/>
            </a:pPr>
            <a:r>
              <a:rPr lang="en-US" sz="1100" dirty="0" smtClean="0"/>
              <a:t>Resources (energy, mobility, infrastructure, buildings)</a:t>
            </a:r>
          </a:p>
          <a:p>
            <a:pPr marL="174625" lvl="1" indent="-174625">
              <a:spcBef>
                <a:spcPts val="600"/>
              </a:spcBef>
              <a:buClr>
                <a:schemeClr val="bg2"/>
              </a:buClr>
              <a:buFont typeface="Wingdings" pitchFamily="2" charset="2"/>
              <a:buChar char="q"/>
            </a:pPr>
            <a:r>
              <a:rPr lang="en-US" sz="1100" dirty="0" smtClean="0"/>
              <a:t>Quality of live (social inclusion, participation, health, environment)</a:t>
            </a:r>
          </a:p>
          <a:p>
            <a:pPr marL="174625" lvl="1" indent="-174625">
              <a:spcBef>
                <a:spcPts val="600"/>
              </a:spcBef>
              <a:buClr>
                <a:schemeClr val="bg2"/>
              </a:buClr>
              <a:buFont typeface="Wingdings" pitchFamily="2" charset="2"/>
              <a:buChar char="q"/>
            </a:pPr>
            <a:r>
              <a:rPr lang="en-US" sz="1100" dirty="0" smtClean="0"/>
              <a:t>Innovation (education, economy, research, technology)</a:t>
            </a:r>
          </a:p>
          <a:p>
            <a:pPr marL="174625" lvl="1" indent="-174625">
              <a:spcBef>
                <a:spcPts val="600"/>
              </a:spcBef>
              <a:buClr>
                <a:schemeClr val="bg2"/>
              </a:buClr>
              <a:buNone/>
            </a:pPr>
            <a:endParaRPr lang="en-US" sz="1100" dirty="0" smtClean="0"/>
          </a:p>
          <a:p>
            <a:pPr marL="179388" indent="-179388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100" dirty="0" smtClean="0">
                <a:latin typeface="Arial" charset="0"/>
                <a:cs typeface="Arial" charset="0"/>
              </a:rPr>
              <a:t>Total size: 2.4 million m²</a:t>
            </a:r>
          </a:p>
          <a:p>
            <a:pPr marL="179388" indent="-179388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CA" sz="1100" dirty="0" smtClean="0">
                <a:latin typeface="Arial" charset="0"/>
                <a:cs typeface="Arial" charset="0"/>
              </a:rPr>
              <a:t>One of </a:t>
            </a:r>
            <a:r>
              <a:rPr lang="fr-CA" sz="1100" dirty="0" err="1" smtClean="0">
                <a:latin typeface="Arial" charset="0"/>
                <a:cs typeface="Arial" charset="0"/>
              </a:rPr>
              <a:t>European</a:t>
            </a:r>
            <a:r>
              <a:rPr lang="fr-CA" sz="1100" dirty="0" smtClean="0">
                <a:latin typeface="Arial" charset="0"/>
                <a:cs typeface="Arial" charset="0"/>
              </a:rPr>
              <a:t> </a:t>
            </a:r>
            <a:r>
              <a:rPr lang="fr-CA" sz="1100" dirty="0" err="1" smtClean="0">
                <a:latin typeface="Arial" charset="0"/>
                <a:cs typeface="Arial" charset="0"/>
              </a:rPr>
              <a:t>biggest</a:t>
            </a:r>
            <a:r>
              <a:rPr lang="fr-CA" sz="1100" dirty="0" smtClean="0">
                <a:latin typeface="Arial" charset="0"/>
                <a:cs typeface="Arial" charset="0"/>
              </a:rPr>
              <a:t> </a:t>
            </a:r>
            <a:r>
              <a:rPr lang="fr-CA" sz="1100" dirty="0" err="1" smtClean="0">
                <a:latin typeface="Arial" charset="0"/>
                <a:cs typeface="Arial" charset="0"/>
              </a:rPr>
              <a:t>developing</a:t>
            </a:r>
            <a:r>
              <a:rPr lang="fr-CA" sz="1100" dirty="0" smtClean="0">
                <a:latin typeface="Arial" charset="0"/>
                <a:cs typeface="Arial" charset="0"/>
              </a:rPr>
              <a:t> area</a:t>
            </a:r>
            <a:endParaRPr lang="en-US" sz="1100" dirty="0" smtClean="0">
              <a:latin typeface="Arial" charset="0"/>
              <a:cs typeface="Arial" charset="0"/>
            </a:endParaRPr>
          </a:p>
          <a:p>
            <a:pPr marL="179388" indent="-179388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100" dirty="0" smtClean="0">
                <a:latin typeface="Arial" charset="0"/>
                <a:cs typeface="Arial" charset="0"/>
              </a:rPr>
              <a:t>More than 20 000 m² area for shops, restaurants and small and medium sized companies</a:t>
            </a:r>
          </a:p>
          <a:p>
            <a:pPr marL="179388" indent="-179388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100" dirty="0" smtClean="0"/>
              <a:t>Workplaces: 20 000 </a:t>
            </a:r>
          </a:p>
          <a:p>
            <a:pPr marL="179388" indent="-179388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100" dirty="0" smtClean="0"/>
              <a:t>Residents: 20 000</a:t>
            </a:r>
          </a:p>
          <a:p>
            <a:pPr marL="179388" indent="-179388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100" dirty="0" smtClean="0"/>
              <a:t>High class apartments: 10 500</a:t>
            </a:r>
          </a:p>
          <a:p>
            <a:pPr marL="179388" indent="-179388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100" dirty="0" smtClean="0">
                <a:latin typeface="Arial" charset="0"/>
                <a:cs typeface="Arial" charset="0"/>
              </a:rPr>
              <a:t>Apartments, offices, business areas, science, research and education</a:t>
            </a:r>
          </a:p>
          <a:p>
            <a:pPr marL="179388" indent="-179388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1100" dirty="0" smtClean="0"/>
          </a:p>
          <a:p>
            <a:pPr marL="174625" indent="-174625">
              <a:spcBef>
                <a:spcPts val="600"/>
              </a:spcBef>
              <a:buFont typeface="Arial" pitchFamily="34" charset="0"/>
              <a:buChar char="•"/>
            </a:pPr>
            <a:endParaRPr lang="en-US" sz="1100" dirty="0"/>
          </a:p>
        </p:txBody>
      </p:sp>
      <p:pic>
        <p:nvPicPr>
          <p:cNvPr id="7" name="Picture 5" descr="sie_logo_petrol_rgb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912" y="1451612"/>
            <a:ext cx="1337250" cy="229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16"/>
          <p:cNvSpPr txBox="1">
            <a:spLocks noChangeArrowheads="1"/>
          </p:cNvSpPr>
          <p:nvPr/>
        </p:nvSpPr>
        <p:spPr bwMode="auto">
          <a:xfrm>
            <a:off x="4857653" y="1512935"/>
            <a:ext cx="894056" cy="9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n-US" sz="1000" kern="1200" dirty="0" smtClean="0">
                <a:solidFill>
                  <a:srgbClr val="000000"/>
                </a:solidFill>
                <a:cs typeface="Arial" pitchFamily="34" charset="0"/>
              </a:rPr>
              <a:t>4</a:t>
            </a:r>
            <a:r>
              <a:rPr lang="en-US" sz="1000" dirty="0" smtClean="0">
                <a:solidFill>
                  <a:srgbClr val="000000"/>
                </a:solidFill>
                <a:cs typeface="Arial" pitchFamily="34" charset="0"/>
              </a:rPr>
              <a:t>4%</a:t>
            </a:r>
            <a:endParaRPr lang="en-US" sz="10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2" name="Textfeld 28"/>
          <p:cNvSpPr txBox="1">
            <a:spLocks noChangeArrowheads="1"/>
          </p:cNvSpPr>
          <p:nvPr/>
        </p:nvSpPr>
        <p:spPr bwMode="auto">
          <a:xfrm>
            <a:off x="4826524" y="2159593"/>
            <a:ext cx="922820" cy="9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000" dirty="0" smtClean="0">
                <a:solidFill>
                  <a:srgbClr val="000000"/>
                </a:solidFill>
                <a:cs typeface="Arial" pitchFamily="34" charset="0"/>
              </a:rPr>
              <a:t>20%</a:t>
            </a:r>
          </a:p>
        </p:txBody>
      </p:sp>
      <p:sp>
        <p:nvSpPr>
          <p:cNvPr id="13" name="Textfeld 29"/>
          <p:cNvSpPr txBox="1">
            <a:spLocks noChangeArrowheads="1"/>
          </p:cNvSpPr>
          <p:nvPr/>
        </p:nvSpPr>
        <p:spPr bwMode="auto">
          <a:xfrm>
            <a:off x="4807521" y="1836785"/>
            <a:ext cx="939476" cy="9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n-US" sz="1000" dirty="0" smtClean="0">
                <a:solidFill>
                  <a:srgbClr val="000000"/>
                </a:solidFill>
                <a:cs typeface="Arial" pitchFamily="34" charset="0"/>
              </a:rPr>
              <a:t>30%</a:t>
            </a:r>
            <a:endParaRPr lang="en-US" sz="1000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6" name="Grafik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24" y="1481341"/>
            <a:ext cx="2071518" cy="795135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53595" y="2036368"/>
            <a:ext cx="1623627" cy="357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Grafik 5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417" y="1741324"/>
            <a:ext cx="1335306" cy="298409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867025"/>
            <a:ext cx="6074839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Renewable electricity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Gothenburg, Sweden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72417" y="1867420"/>
            <a:ext cx="4953000" cy="385028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1400" dirty="0" smtClean="0"/>
              <a:t>Gothenburg's 100 % renewable electricity bus route with Siemens technology</a:t>
            </a:r>
          </a:p>
          <a:p>
            <a:pPr marL="180975" indent="-180975" algn="l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1400" b="0" dirty="0" smtClean="0"/>
              <a:t>New bus route now in service</a:t>
            </a:r>
          </a:p>
          <a:p>
            <a:pPr marL="180975" indent="-180975" algn="l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1400" b="0" dirty="0" err="1" smtClean="0"/>
              <a:t>eBus</a:t>
            </a:r>
            <a:r>
              <a:rPr lang="en-US" sz="1400" b="0" dirty="0" smtClean="0"/>
              <a:t> high power charging system from Siemens</a:t>
            </a:r>
          </a:p>
          <a:p>
            <a:pPr marL="180975" indent="-180975" algn="l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1400" b="0" dirty="0" smtClean="0"/>
              <a:t>Powered by 100 % renewable electricity</a:t>
            </a:r>
          </a:p>
          <a:p>
            <a:pPr marL="180975" indent="-180975" algn="l">
              <a:buClr>
                <a:schemeClr val="accent1"/>
              </a:buClr>
              <a:buFont typeface="Arial" pitchFamily="34" charset="0"/>
              <a:buChar char="•"/>
            </a:pPr>
            <a:endParaRPr lang="en-US" sz="1200" b="0" dirty="0" smtClean="0"/>
          </a:p>
          <a:p>
            <a:pPr algn="l"/>
            <a:r>
              <a:rPr lang="en-US" sz="1400" b="0" dirty="0" smtClean="0"/>
              <a:t>The new electric bus route 55 between </a:t>
            </a:r>
            <a:r>
              <a:rPr lang="en-US" sz="1400" b="0" dirty="0" err="1" smtClean="0"/>
              <a:t>Lindholmen</a:t>
            </a:r>
            <a:r>
              <a:rPr lang="en-US" sz="1400" b="0" dirty="0" smtClean="0"/>
              <a:t> and </a:t>
            </a:r>
            <a:r>
              <a:rPr lang="en-US" sz="1400" b="0" dirty="0" err="1" smtClean="0"/>
              <a:t>Johanneberg</a:t>
            </a:r>
            <a:r>
              <a:rPr lang="en-US" sz="1400" b="0" dirty="0" smtClean="0"/>
              <a:t> in Gothenburg, Sweden, is now inaugurated. This nine-kilometer-route will be served by </a:t>
            </a:r>
            <a:r>
              <a:rPr lang="en-US" sz="1400" dirty="0" smtClean="0"/>
              <a:t>three all-electric buses and seven electric-hybrids</a:t>
            </a:r>
            <a:r>
              <a:rPr lang="en-US" sz="1400" b="0" dirty="0" smtClean="0"/>
              <a:t>, all from Volvo Buses. </a:t>
            </a:r>
          </a:p>
          <a:p>
            <a:pPr algn="l"/>
            <a:endParaRPr lang="en-US" sz="1400" b="0" dirty="0" smtClean="0"/>
          </a:p>
          <a:p>
            <a:pPr algn="l"/>
            <a:r>
              <a:rPr lang="en-US" sz="1400" b="0" dirty="0" smtClean="0"/>
              <a:t>The vehicles are equipped with battery packs that will be charged with </a:t>
            </a:r>
            <a:r>
              <a:rPr lang="en-US" sz="1400" dirty="0" smtClean="0"/>
              <a:t>renewable electricity</a:t>
            </a:r>
            <a:r>
              <a:rPr lang="en-US" sz="1400" b="0" dirty="0" smtClean="0"/>
              <a:t>. Siemens, together with the communal energy supplier </a:t>
            </a:r>
            <a:r>
              <a:rPr lang="en-US" sz="1400" b="0" dirty="0" err="1" smtClean="0"/>
              <a:t>Göteborg</a:t>
            </a:r>
            <a:r>
              <a:rPr lang="en-US" sz="1400" b="0" dirty="0" smtClean="0"/>
              <a:t> </a:t>
            </a:r>
            <a:r>
              <a:rPr lang="en-US" sz="1400" b="0" dirty="0" err="1" smtClean="0"/>
              <a:t>Energi</a:t>
            </a:r>
            <a:r>
              <a:rPr lang="en-US" sz="1400" b="0" dirty="0" smtClean="0"/>
              <a:t>, has installed two high power charging stations, one at each end of the route, and supplied the complete charging system.</a:t>
            </a:r>
            <a:endParaRPr lang="en-US" sz="1400" b="0" dirty="0"/>
          </a:p>
        </p:txBody>
      </p:sp>
      <p:pic>
        <p:nvPicPr>
          <p:cNvPr id="59395" name="Picture 3" descr="electricity bus with Siemens technolog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8621" y="1988820"/>
            <a:ext cx="4441005" cy="27363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Call to Action – Most Sustainable Building in the world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123908" name="Picture 5" descr="THE Key Visual - Small Version"/>
          <p:cNvPicPr>
            <a:picLocks noChangeAspect="1" noChangeArrowheads="1"/>
          </p:cNvPicPr>
          <p:nvPr/>
        </p:nvPicPr>
        <p:blipFill>
          <a:blip r:embed="rId2" cstate="print"/>
          <a:srcRect t="6377"/>
          <a:stretch>
            <a:fillRect/>
          </a:stretch>
        </p:blipFill>
        <p:spPr bwMode="auto">
          <a:xfrm>
            <a:off x="569930" y="1856232"/>
            <a:ext cx="8893175" cy="4365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feld 3"/>
          <p:cNvSpPr txBox="1"/>
          <p:nvPr/>
        </p:nvSpPr>
        <p:spPr>
          <a:xfrm>
            <a:off x="479172" y="1315212"/>
            <a:ext cx="8070468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Please visit us at the Siemens Crystal, London UK</a:t>
            </a: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7:0-0-406,5005-960,5"/>
  <p:tag name="CDT_MASTERSHAPE2" val="57350:337,575-26,62504-68,50504-933,8749"/>
  <p:tag name="CDT_MASTERSHAPE3" val="57351:406,08-26,62504-30,95134-933,8749"/>
  <p:tag name="CDT_MASTERSHAPE4" val="6:0-480,25-0,1250394-0,1250394"/>
  <p:tag name="CDT_MASTERSHAPE5" val="9:0-809,1249-63,37504-113,375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5:0-0-326,7-960,5"/>
  <p:tag name="CDT_MASTERSHAPE2" val="11:0-0-326,7-960,5"/>
  <p:tag name="CDT_MASTERSHAPE3" val="57350:326,7-26,62496-68,50504-933,8749"/>
  <p:tag name="CDT_MASTERSHAPE4" val="57351:295,7487-26,62496-30,95134-933,8749"/>
  <p:tag name="CDT_MASTERSHAPE5" val="12:0-480,25-0,1250394-0,1250394"/>
  <p:tag name="CDT_MASTERSHAPE6" val="13:0-49,37504-76,20732-136,063"/>
  <p:tag name="CDT_MASTERSHAPE7" val="14:485,5-0-34-960,5"/>
  <p:tag name="CDT_MASTERSHAPE8" val="10:485,5-695,75-34-264,75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6:0-0-406,08-960,5"/>
  <p:tag name="CDT_MASTERSHAPE2" val="13:0-0-406,08-960,5"/>
  <p:tag name="CDT_MASTERSHAPE3" val="57350:337,575-26,62496-68,50504-933,8749"/>
  <p:tag name="CDT_MASTERSHAPE4" val="57351:406,08-26,62496-30,95134-933,8749"/>
  <p:tag name="CDT_MASTERSHAPE5" val="11:0-480,25-0,1250394-0,1250394"/>
  <p:tag name="CDT_MASTERSHAPE6" val="14:0-49,37504-76,20732-136,063"/>
  <p:tag name="CDT_MASTERSHAPE7" val="15:485,5-0-34-960,5"/>
  <p:tag name="CDT_MASTERSHAPE8" val="12:485,5-695,75-34-264,75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6:0-0-540-960,5"/>
  <p:tag name="CDT_MASTERSHAPE2" val="14:0-0-540-960,5"/>
  <p:tag name="CDT_MASTERSHAPE3" val="57350:190,6199-26,62496-99,70441-933,8749"/>
  <p:tag name="CDT_MASTERSHAPE4" val="11:0-480,25-0,1250394-0,1250394"/>
  <p:tag name="CDT_MASTERSHAPE5" val="12:0-49,37504-76,20732-136,063"/>
  <p:tag name="CDT_MASTERSHAPE6" val="15:485,5-0-34-960,5"/>
  <p:tag name="CDT_MASTERSHAPE7" val="57351:190,62-26,62504-30,95134-933,8749"/>
  <p:tag name="CDT_MASTERSHAPE8" val="13:485,5-695,75-34-264,75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6:0-0-540-960,5"/>
  <p:tag name="CDT_MASTERSHAPE2" val="14:0-0-540-960,5"/>
  <p:tag name="CDT_MASTERSHAPE3" val="57350:235,2668-26,62496-99,70441-933,8749"/>
  <p:tag name="CDT_MASTERSHAPE4" val="11:0-480,25-0,1250394-0,1250394"/>
  <p:tag name="CDT_MASTERSHAPE5" val="13:0-49,37504-76,20732-136,063"/>
  <p:tag name="CDT_MASTERSHAPE6" val="15:485,5-0-34-960,5"/>
  <p:tag name="CDT_MASTERSHAPE7" val="57351:304-26,62504-30,95134-933,8749"/>
  <p:tag name="CDT_MASTERSHAPE8" val="12:485,5-695,75-34-264,75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7:0-0-326,75-960,5"/>
  <p:tag name="CDT_MASTERSHAPE2" val="57350:326,7-26,62504-68,50504-933,8749"/>
  <p:tag name="CDT_MASTERSHAPE3" val="57351:295,7487-26,62504-30,95134-933,8749"/>
  <p:tag name="CDT_MASTERSHAPE4" val="6:0-480,25-0,1250394-0,1250394"/>
  <p:tag name="CDT_MASTERSHAPE5" val="8:0-809,1249-63,37504-113,375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7:0-0-406,5005-960,5"/>
  <p:tag name="CDT_MASTERSHAPE2" val="57350:337,575-26,62504-68,50504-933,8749"/>
  <p:tag name="CDT_MASTERSHAPE3" val="57351:406,08-26,62504-30,95134-933,8749"/>
  <p:tag name="CDT_MASTERSHAPE4" val="6:0-480,25-0,1250394-0,1250394"/>
  <p:tag name="CDT_MASTERSHAPE5" val="9:0-809,1249-63,37504-113,375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5:111,25-366,85-374,25-593,65"/>
  <p:tag name="CDT_MASTERSHAPE2" val="13:111,25-366,8501-374,25-593,6499"/>
  <p:tag name="CDT_MASTERSHAPE3" val="2:0-0-99,87504-960,5"/>
  <p:tag name="CDT_MASTERSHAPE4" val="11:111,25-0-374,25-355,5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13:111,25-49,37504-374,25-306,1349"/>
  <p:tag name="CDT_MASTERSHAPE3" val="5:111,25-366,85-374,25-593,65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646,374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5:111,25-366,85-374,25-593,65"/>
  <p:tag name="CDT_MASTERSHAPE2" val="13:111,25-366,8501-374,25-593,6499"/>
  <p:tag name="CDT_MASTERSHAPE3" val="2:0-0-99,87504-960,5"/>
  <p:tag name="CDT_MASTERSHAPE4" val="11:111,25-0-374,25-355,5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532,9134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430,875"/>
  <p:tag name="CDT_MASTERSHAPE3" val="4:111,25-491,625-374,25-430,875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646,3749"/>
  <p:tag name="CDT_MASTERSHAPE3" val="13:304-49,37504-181,5-646,3749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283,5"/>
  <p:tag name="CDT_MASTERSHAPE3" val="13:111,25-344,125-374,25-283,4646"/>
  <p:tag name="CDT_MASTERSHAPE4" val="12:111,25-639,0355-374,25-283,4646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430,875"/>
  <p:tag name="CDT_MASTERSHAPE3" val="4:111,25-491,625-181,375-430,875"/>
  <p:tag name="CDT_MASTERSHAPE4" val="5:304-49,37504-181,5-430,875"/>
  <p:tag name="CDT_MASTERSHAPE5" val="6:304-491,625-181,5-430,875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5:111,25-820,4528-374,25-102,047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646,3749"/>
  <p:tag name="CDT_MASTERSHAPE3" val="5:111,25-820,4528-374,25-102,047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532,9134"/>
  <p:tag name="CDT_MASTERSHAPE3" val="6:111,25-820,4528-374,25-102,047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317,4803"/>
  <p:tag name="CDT_MASTERSHAPE3" val="13:111,25-378,2697-374,25-317,4803"/>
  <p:tag name="CDT_MASTERSHAPE4" val="6:111,25-820,4528-374,25-102,047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204,0945"/>
  <p:tag name="CDT_MASTERSHAPE3" val="13:111,25-264,7559-374,25-215,4941"/>
  <p:tag name="CDT_MASTERSHAPE4" val="12:111,25-491,625-374,25-204,125"/>
  <p:tag name="CDT_MASTERSHAPE5" val="7:111,25-820,4528-374,25-102,047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13:111,25-49,37504-374,25-306,1349"/>
  <p:tag name="CDT_MASTERSHAPE3" val="5:111,25-366,85-374,25-593,65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646,3749"/>
  <p:tag name="CDT_MASTERSHAPE3" val="13:304-49,37504-181,5-646,3749"/>
  <p:tag name="CDT_MASTERSHAPE4" val="6:111,25-820,4528-374,25-102,047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317,4803"/>
  <p:tag name="CDT_MASTERSHAPE3" val="13:111,25-378,2696-181,375-317,4803"/>
  <p:tag name="CDT_MASTERSHAPE4" val="12:304-49,37504-181,5-317,4803"/>
  <p:tag name="CDT_MASTERSHAPE5" val="15:304-378,2697-181,5-317,4803"/>
  <p:tag name="CDT_MASTERSHAPE6" val="10:111,25-820,4528-374,25-102,047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5:0-0-99,87504-960,5"/>
  <p:tag name="CDT_MASTERSHAPE2" val="3078:0-0-99,87504-960,5"/>
  <p:tag name="CDT_MASTERSHAPE3" val="3079:111,25-49,37504-374,25-646,3749"/>
  <p:tag name="CDT_MASTERSHAPE4" val="10:0-809,1142-63,50622-113,3858"/>
  <p:tag name="CDT_MASTERSHAPE5" val="16:485,5-0-34-960,5"/>
  <p:tag name="CDT_MASTERSHAPE6" val="17:519,5-0-20,5-309,6244"/>
  <p:tag name="CDT_MASTERSHAPE7" val="18:519,5-0-20,5-138,9988"/>
  <p:tag name="CDT_MASTERSHAPE8" val="19:519,5-298,2492-20,5-662,2507"/>
  <p:tag name="CDT_MASTERSHAPE9" val="20:0-480,25-0,1250394-0,1250394"/>
  <p:tag name="CDT_MASTERSHAPE10" val="3072:0-0-0-0"/>
  <p:tag name="CDT_MASTERSHAPE11" val="3073:0-0-0-0"/>
  <p:tag name="CDT_MASTERSHAPE12" val="3074:0-0-0-0"/>
  <p:tag name="CDT_MASTERSHAPE13" val="3075:0-0-0-0"/>
  <p:tag name="CDT_MASTERSHAPE14" val="3076:0-0-0-0"/>
  <p:tag name="CDT_MASTERSHAPE15" val="3077:0-0-0-0"/>
  <p:tag name="CDT_MASTERSHAPE16" val="3080:0-0-0-0"/>
  <p:tag name="CDT_MASTERSHAPE17" val="3081:0-0-0-0"/>
  <p:tag name="CDT_MASTERSHAPE18" val="3082:0-0-0-0"/>
  <p:tag name="CDT_MASTERSHAPE19" val="3083:0-0-0-0"/>
  <p:tag name="CDT_MASTERSHAPE20" val="3084:0-0-0-0"/>
  <p:tag name="CDT_MASTERSHAPE21" val="3085:0-0-0-0"/>
  <p:tag name="CDT_MASTERSHAPE22" val="3086:0-0-0-0"/>
  <p:tag name="CDT_MASTERSHAPE23" val="3087:0-0-0-0"/>
  <p:tag name="CDT_MASTERSHAPE24" val="3088:0-0-0-0"/>
  <p:tag name="CDT_MASTERSHAPE25" val="3089:0-0-0-0"/>
  <p:tag name="CDT_MASTERSHAPE26" val="3090:0-0-0-0"/>
  <p:tag name="CDT_MASTERSHAPE27" val="3091:0-0-0-0"/>
  <p:tag name="CDT_MASTERSHAPE28" val="3092:0-0-0-0"/>
  <p:tag name="CDT_MASTERSHAPE29" val="3093:0-0-0-0"/>
  <p:tag name="CDT_MASTERSHAPE30" val="3094:0-0-0-0"/>
  <p:tag name="CDT_MASTERSHAPE31" val="3095:0-0-0-0"/>
  <p:tag name="CDT_MASTERSHAPE32" val="3096:0-0-0-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4"/>
  <p:tag name="CDT_TARGETSHAPE_NEW" val="1"/>
  <p:tag name="CDT_PROT" val="3"/>
  <p:tag name="CDT_PROT_TOP" val="485,5"/>
  <p:tag name="CDT_PROT_LEFT" val="0"/>
  <p:tag name="CDT_PROT_WIDTH" val="960,5"/>
  <p:tag name="CDT_PROT_HEIGHT" val="34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5"/>
  <p:tag name="CDT_TARGETSHAPE_NEW" val="7"/>
  <p:tag name="CDT_PROT" val="3"/>
  <p:tag name="CDT_PROT_TOP" val="519,5"/>
  <p:tag name="CDT_PROT_LEFT" val="0"/>
  <p:tag name="CDT_PROT_WIDTH" val="138,9988"/>
  <p:tag name="CDT_PROT_HEIGHT" val="20,5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19"/>
  <p:tag name="CDT_COLFF_NEW" val="19"/>
  <p:tag name="CDT_EXTCOL" val="True"/>
  <p:tag name="CDT_COLTX_NEW" val="20"/>
  <p:tag name="CDT_TARGETSHAPE_NEW" val="3"/>
  <p:tag name="CDT_PROT" val="4"/>
  <p:tag name="CDT_PROT_TOP" val="235,2668"/>
  <p:tag name="CDT_PROT_LEFT" val="26,62496"/>
  <p:tag name="CDT_PROT_WIDTH" val="933,8749"/>
  <p:tag name="CDT_PROT_HEIGHT" val="99,70441"/>
  <p:tag name="CDT_DELETE_ONEVENT_NEWPRES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6"/>
  <p:tag name="CDT_TARGETSHAPE_NEW" val="2"/>
  <p:tag name="CDT_PROT" val="3"/>
  <p:tag name="CDT_PROT_TOP" val="0"/>
  <p:tag name="CDT_PROT_LEFT" val="480,25"/>
  <p:tag name="CDT_PROT_WIDTH" val="0,1250394"/>
  <p:tag name="CDT_PROT_HEIGHT" val="0,1250394"/>
  <p:tag name="CDT_DELETE_ONEVENT_NEWPRES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6"/>
  <p:tag name="CDT_TARGETSHAPE_NEW" val="2"/>
  <p:tag name="CDT_PROT" val="3"/>
  <p:tag name="CDT_PROT_TOP" val="0"/>
  <p:tag name="CDT_PROT_LEFT" val="480,25"/>
  <p:tag name="CDT_PROT_WIDTH" val="0,1250394"/>
  <p:tag name="CDT_PROT_HEIGHT" val="0,1250394"/>
  <p:tag name="CDT_DELETE_ONEVENT_NEWPRES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19"/>
  <p:tag name="CDT_COLFF_NEW" val="19"/>
  <p:tag name="CDT_EXTCOL" val="True"/>
  <p:tag name="CDT_COLTX_NEW" val="20"/>
  <p:tag name="CDT_TARGETSHAPE_NEW" val="3"/>
  <p:tag name="CDT_PROT" val="4"/>
  <p:tag name="CDT_PROT_TOP" val="235,2668"/>
  <p:tag name="CDT_PROT_LEFT" val="26,62496"/>
  <p:tag name="CDT_PROT_WIDTH" val="933,8749"/>
  <p:tag name="CDT_PROT_HEIGHT" val="99,70441"/>
  <p:tag name="CDT_DELETE_ONEVENT_NEWPRES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21"/>
  <p:tag name="CDT_COLFF_NEW" val="21"/>
  <p:tag name="CDT_EXTCOL" val="True"/>
  <p:tag name="CDT_COLTX_NEW" val="22"/>
  <p:tag name="CDT_PROT" val="3"/>
  <p:tag name="CDT_PROT_TOP" val="111,25"/>
  <p:tag name="CDT_PROT_LEFT" val="366,85"/>
  <p:tag name="CDT_PROT_WIDTH" val="593,65"/>
  <p:tag name="CDT_PROT_HEIGHT" val="374,25"/>
  <p:tag name="CDT_DELETE_ONEVENT_NEWPRES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21"/>
  <p:tag name="CDT_COLFF_NEW" val="21"/>
  <p:tag name="CDT_EXTCOL" val="True"/>
  <p:tag name="CDT_COLTX_NEW" val="22"/>
  <p:tag name="CDT_TARGETSHAPE_NEW" val="20"/>
  <p:tag name="CDT_DELETE_ONEVENT_NEWPRES" val="False"/>
  <p:tag name="CDT_PROT" val="2"/>
  <p:tag name="CDT_PROT_TOP" val="111,25"/>
  <p:tag name="CDT_PROT_LEFT" val="366,8501"/>
  <p:tag name="CDT_PROT_WIDTH" val="593,6499"/>
  <p:tag name="CDT_PROT_HEIGHT" val="374,25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DELETE_ONEVENT_NEWPRES" val="False"/>
  <p:tag name="CDT_PROT" val="2"/>
  <p:tag name="CDT_PROT_TOP" val="0"/>
  <p:tag name="CDT_PROT_LEFT" val="0"/>
  <p:tag name="CDT_PROT_WIDTH" val="960,5"/>
  <p:tag name="CDT_PROT_HEIGHT" val="99,87504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306,1349"/>
  <p:tag name="CDT_PROT_HEIGHT" val="374,25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21"/>
  <p:tag name="CDT_COLFF_NEW" val="21"/>
  <p:tag name="CDT_EXTCOL" val="True"/>
  <p:tag name="CDT_COLTX_NEW" val="22"/>
  <p:tag name="CDT_DELETE_ONEVENT_NEWPRES" val="False"/>
  <p:tag name="CDT_PROT" val="2"/>
  <p:tag name="CDT_PROT_TOP" val="111,25"/>
  <p:tag name="CDT_PROT_LEFT" val="366,85"/>
  <p:tag name="CDT_PROT_WIDTH" val="593,65"/>
  <p:tag name="CDT_PROT_HEIGHT" val="374,25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DELETE_ONEVENT_NEWPRES" val="False"/>
  <p:tag name="CDT_PROT" val="2"/>
  <p:tag name="CDT_PROT_TOP" val="0"/>
  <p:tag name="CDT_PROT_LEFT" val="0"/>
  <p:tag name="CDT_PROT_WIDTH" val="960,5"/>
  <p:tag name="CDT_PROT_HEIGHT" val="99,87504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DELETE_ONEVENT_NEWPRES" val="False"/>
  <p:tag name="CDT_PROT" val="2"/>
  <p:tag name="CDT_PROT_TOP" val="0"/>
  <p:tag name="CDT_PROT_LEFT" val="0"/>
  <p:tag name="CDT_PROT_WIDTH" val="960,5"/>
  <p:tag name="CDT_PROT_HEIGHT" val="99,87504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DELETE_ONEVENT_NEWPRES" val="False"/>
  <p:tag name="CDT_PROT" val="2"/>
  <p:tag name="CDT_PROT_TOP" val="0"/>
  <p:tag name="CDT_PROT_LEFT" val="0"/>
  <p:tag name="CDT_PROT_WIDTH" val="960,5"/>
  <p:tag name="CDT_PROT_HEIGHT" val="99,87504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646,3749"/>
  <p:tag name="CDT_PROT_HEIGHT" val="374,25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532,9134"/>
  <p:tag name="CDT_PROT_HEIGHT" val="374,2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646,3749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DELETE_ONEVENT_NEWPRES" val="False"/>
  <p:tag name="CDT_PROT" val="2"/>
  <p:tag name="CDT_PROT_TOP" val="0"/>
  <p:tag name="CDT_PROT_LEFT" val="0"/>
  <p:tag name="CDT_PROT_WIDTH" val="960,5"/>
  <p:tag name="CDT_PROT_HEIGHT" val="99,87504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430,875"/>
  <p:tag name="CDT_PROT_HEIGHT" val="374,25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1,625"/>
  <p:tag name="CDT_PROT_WIDTH" val="430,875"/>
  <p:tag name="CDT_PROT_HEIGHT" val="374,25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DELETE_ONEVENT_NEWPRES" val="False"/>
  <p:tag name="CDT_PROT" val="2"/>
  <p:tag name="CDT_PROT_TOP" val="0"/>
  <p:tag name="CDT_PROT_LEFT" val="0"/>
  <p:tag name="CDT_PROT_WIDTH" val="960,5"/>
  <p:tag name="CDT_PROT_HEIGHT" val="99,87504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430,875"/>
  <p:tag name="CDT_PROT_HEIGHT" val="374,25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01"/>
  <p:tag name="CDT_PROT_LEFT" val="49,37504"/>
  <p:tag name="CDT_PROT_WIDTH" val="646,3749"/>
  <p:tag name="CDT_PROT_HEIGHT" val="181,375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49,37504"/>
  <p:tag name="CDT_PROT_WIDTH" val="646,3749"/>
  <p:tag name="CDT_PROT_HEIGHT" val="181,5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283,5"/>
  <p:tag name="CDT_PROT_HEIGHT" val="374,25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344,125"/>
  <p:tag name="CDT_PROT_WIDTH" val="283,4646"/>
  <p:tag name="CDT_PROT_HEIGHT" val="374,2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532,913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639,0355"/>
  <p:tag name="CDT_PROT_WIDTH" val="283,4646"/>
  <p:tag name="CDT_PROT_HEIGHT" val="374,25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DELETE_ONEVENT_NEWPRES" val="False"/>
  <p:tag name="CDT_PROT" val="2"/>
  <p:tag name="CDT_PROT_TOP" val="0"/>
  <p:tag name="CDT_PROT_LEFT" val="0"/>
  <p:tag name="CDT_PROT_WIDTH" val="960,5"/>
  <p:tag name="CDT_PROT_HEIGHT" val="99,87504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01"/>
  <p:tag name="CDT_PROT_LEFT" val="49,37504"/>
  <p:tag name="CDT_PROT_WIDTH" val="430,875"/>
  <p:tag name="CDT_PROT_HEIGHT" val="181,375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1,625"/>
  <p:tag name="CDT_PROT_WIDTH" val="430,875"/>
  <p:tag name="CDT_PROT_HEIGHT" val="181,375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49,37504"/>
  <p:tag name="CDT_PROT_WIDTH" val="430,875"/>
  <p:tag name="CDT_PROT_HEIGHT" val="181,5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491,625"/>
  <p:tag name="CDT_PROT_WIDTH" val="430,875"/>
  <p:tag name="CDT_PROT_HEIGHT" val="181,5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DELETE_ONEVENT_NEWPRES" val="False"/>
  <p:tag name="CDT_PROT" val="2"/>
  <p:tag name="CDT_PROT_TOP" val="0"/>
  <p:tag name="CDT_PROT_LEFT" val="0"/>
  <p:tag name="CDT_PROT_WIDTH" val="960,5"/>
  <p:tag name="CDT_PROT_HEIGHT" val="99,87504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DELETE_ONEVENT_NEWPRES" val="False"/>
  <p:tag name="CDT_PROT" val="2"/>
  <p:tag name="CDT_PROT_TOP" val="0"/>
  <p:tag name="CDT_PROT_LEFT" val="0"/>
  <p:tag name="CDT_PROT_WIDTH" val="960,5"/>
  <p:tag name="CDT_PROT_HEIGHT" val="99,87504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430,875"/>
  <p:tag name="CDT_MASTERSHAPE3" val="4:111,25-491,625-374,25-430,87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646,3749"/>
  <p:tag name="CDT_PROT_HEIGHT" val="374,25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532,9134"/>
  <p:tag name="CDT_PROT_HEIGHT" val="374,25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DELETE_ONEVENT_NEWPRES" val="False"/>
  <p:tag name="CDT_PROT" val="2"/>
  <p:tag name="CDT_PROT_TOP" val="0"/>
  <p:tag name="CDT_PROT_LEFT" val="0"/>
  <p:tag name="CDT_PROT_WIDTH" val="960,5"/>
  <p:tag name="CDT_PROT_HEIGHT" val="99,87504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317,4803"/>
  <p:tag name="CDT_PROT_HEIGHT" val="374,25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378,2697"/>
  <p:tag name="CDT_PROT_WIDTH" val="317,4803"/>
  <p:tag name="CDT_PROT_HEIGHT" val="374,25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DELETE_ONEVENT_NEWPRES" val="False"/>
  <p:tag name="CDT_PROT" val="2"/>
  <p:tag name="CDT_PROT_TOP" val="0"/>
  <p:tag name="CDT_PROT_LEFT" val="0"/>
  <p:tag name="CDT_PROT_WIDTH" val="960,5"/>
  <p:tag name="CDT_PROT_HEIGHT" val="99,87504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204,0945"/>
  <p:tag name="CDT_PROT_HEIGHT" val="374,2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646,3749"/>
  <p:tag name="CDT_MASTERSHAPE3" val="13:304-49,37504-181,5-646,3749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264,7559"/>
  <p:tag name="CDT_PROT_WIDTH" val="215,4941"/>
  <p:tag name="CDT_PROT_HEIGHT" val="374,25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1,625"/>
  <p:tag name="CDT_PROT_WIDTH" val="204,125"/>
  <p:tag name="CDT_PROT_HEIGHT" val="374,25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DELETE_ONEVENT_NEWPRES" val="False"/>
  <p:tag name="CDT_PROT" val="2"/>
  <p:tag name="CDT_PROT_TOP" val="0"/>
  <p:tag name="CDT_PROT_LEFT" val="0"/>
  <p:tag name="CDT_PROT_WIDTH" val="960,5"/>
  <p:tag name="CDT_PROT_HEIGHT" val="99,87504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01"/>
  <p:tag name="CDT_PROT_LEFT" val="49,37504"/>
  <p:tag name="CDT_PROT_WIDTH" val="646,3749"/>
  <p:tag name="CDT_PROT_HEIGHT" val="181,375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49,37504"/>
  <p:tag name="CDT_PROT_WIDTH" val="646,3749"/>
  <p:tag name="CDT_PROT_HEIGHT" val="181,5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DELETE_ONEVENT_NEWPRES" val="False"/>
  <p:tag name="CDT_PROT" val="2"/>
  <p:tag name="CDT_PROT_TOP" val="0"/>
  <p:tag name="CDT_PROT_LEFT" val="0"/>
  <p:tag name="CDT_PROT_WIDTH" val="960,5"/>
  <p:tag name="CDT_PROT_HEIGHT" val="99,87504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01"/>
  <p:tag name="CDT_PROT_LEFT" val="49,37504"/>
  <p:tag name="CDT_PROT_WIDTH" val="317,4803"/>
  <p:tag name="CDT_PROT_HEIGHT" val="181,375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378,2696"/>
  <p:tag name="CDT_PROT_WIDTH" val="317,4803"/>
  <p:tag name="CDT_PROT_HEIGHT" val="181,37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283,5"/>
  <p:tag name="CDT_MASTERSHAPE3" val="13:111,25-344,125-374,25-283,4646"/>
  <p:tag name="CDT_MASTERSHAPE4" val="12:111,25-639,0355-374,25-283,4646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49,37504"/>
  <p:tag name="CDT_PROT_WIDTH" val="317,4803"/>
  <p:tag name="CDT_PROT_HEIGHT" val="181,5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378,2697"/>
  <p:tag name="CDT_PROT_WIDTH" val="317,4803"/>
  <p:tag name="CDT_PROT_HEIGHT" val="181,5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DELETE_ONEVENT_NEWPRES" val="False"/>
  <p:tag name="CDT_PROT" val="2"/>
  <p:tag name="CDT_PROT_TOP" val="0"/>
  <p:tag name="CDT_PROT_LEFT" val="0"/>
  <p:tag name="CDT_PROT_WIDTH" val="960,5"/>
  <p:tag name="CDT_PROT_HEIGHT" val="99,87504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21"/>
  <p:tag name="CDT_COLFF_NEW" val="21"/>
  <p:tag name="CDT_EXTCOL" val="True"/>
  <p:tag name="CDT_COLTX_NEW" val="22"/>
  <p:tag name="CDT_PROT" val="3"/>
  <p:tag name="CDT_PROT_TOP" val="111,25"/>
  <p:tag name="CDT_PROT_LEFT" val="366,85"/>
  <p:tag name="CDT_PROT_WIDTH" val="593,65"/>
  <p:tag name="CDT_PROT_HEIGHT" val="374,25"/>
  <p:tag name="CDT_DELETE_ONEVENT_NEWPRES" val="Fals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21"/>
  <p:tag name="CDT_COLFF_NEW" val="21"/>
  <p:tag name="CDT_EXTCOL" val="True"/>
  <p:tag name="CDT_COLTX_NEW" val="22"/>
  <p:tag name="CDT_TARGETSHAPE_NEW" val="20"/>
  <p:tag name="CDT_DELETE_ONEVENT_NEWPRES" val="False"/>
  <p:tag name="CDT_PROT" val="2"/>
  <p:tag name="CDT_PROT_TOP" val="111,25"/>
  <p:tag name="CDT_PROT_LEFT" val="366,8501"/>
  <p:tag name="CDT_PROT_WIDTH" val="593,6499"/>
  <p:tag name="CDT_PROT_HEIGHT" val="374,25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19"/>
  <p:tag name="CDT_COLFF_NEW" val="19"/>
  <p:tag name="CDT_EXTCOL" val="True"/>
  <p:tag name="CDT_COLTX_NEW" val="20"/>
  <p:tag name="CDT_TARGETSHAPE_NEW" val="3"/>
  <p:tag name="CDT_PROT" val="4"/>
  <p:tag name="CDT_PROT_TOP" val="337,575"/>
  <p:tag name="CDT_PROT_LEFT" val="26,62496"/>
  <p:tag name="CDT_PROT_WIDTH" val="933,8749"/>
  <p:tag name="CDT_PROT_HEIGHT" val="68,50504"/>
  <p:tag name="CDT_DELETE_ONEVENT_NEWPRES" val="Fals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17"/>
  <p:tag name="CDT_COLFF_NEW" val="17"/>
  <p:tag name="CDT_EXTCOL" val="True"/>
  <p:tag name="CDT_COLTX_NEW" val="18"/>
  <p:tag name="CDT_DELETE_ONEVENT_NEWPRES" val="False"/>
  <p:tag name="CDT_PROT" val="2"/>
  <p:tag name="CDT_PROT_TOP" val="406,08"/>
  <p:tag name="CDT_PROT_LEFT" val="26,62496"/>
  <p:tag name="CDT_PROT_WIDTH" val="933,8749"/>
  <p:tag name="CDT_PROT_HEIGHT" val="30,95134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6"/>
  <p:tag name="CDT_TARGETSHAPE_NEW" val="2"/>
  <p:tag name="CDT_PROT" val="3"/>
  <p:tag name="CDT_PROT_TOP" val="0"/>
  <p:tag name="CDT_PROT_LEFT" val="480,25"/>
  <p:tag name="CDT_PROT_WIDTH" val="0,1250394"/>
  <p:tag name="CDT_PROT_HEIGHT" val="0,1250394"/>
  <p:tag name="CDT_DELETE_ONEVENT_NEWPRES" val="Fals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PROT" val="3"/>
  <p:tag name="CDT_PROT_TOP" val="0"/>
  <p:tag name="CDT_PROT_LEFT" val="49,37504"/>
  <p:tag name="CDT_PROT_WIDTH" val="136,063"/>
  <p:tag name="CDT_PROT_HEIGHT" val="76,2073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430,875"/>
  <p:tag name="CDT_MASTERSHAPE3" val="4:111,25-491,625-181,375-430,875"/>
  <p:tag name="CDT_MASTERSHAPE4" val="5:304-49,37504-181,5-430,875"/>
  <p:tag name="CDT_MASTERSHAPE5" val="6:304-491,625-181,5-430,875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X2oeLpWs0K6zVcZu4e91w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YiJy7Ffvk6aac4FcOGTVw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PvIEhkI8k.mfyPYbJ1lMA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umX2LJalUyqXdbxh8fvhw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2rQeUaTa0.lP415T2nXow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BVKtOFJ2E6Od2QGL1p0eQ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2wO.vNdLk22lTtLYh4KmA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6S9Es5EkUK7bXJY5B1tcw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NuJ33ce.0S.F947fxgpB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19"/>
  <p:tag name="CDT_COLFF_NEW" val="19"/>
  <p:tag name="CDT_EXTCOL" val="True"/>
  <p:tag name="CDT_COLTX_NEW" val="20"/>
  <p:tag name="CDT_TARGETSHAPE_NEW" val="3"/>
  <p:tag name="CDT_PROT" val="4"/>
  <p:tag name="CDT_PROT_TOP" val="235,2668"/>
  <p:tag name="CDT_PROT_LEFT" val="26,62496"/>
  <p:tag name="CDT_PROT_WIDTH" val="933,8749"/>
  <p:tag name="CDT_PROT_HEIGHT" val="99,70441"/>
  <p:tag name="CDT_DELETE_ONEVENT_NEWPRES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5:111,25-820,4528-374,25-102,0472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PQ2aqPU602zrrmPYewCpA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91FJAtdU0W9n_.MV51lnw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bS2Y96fGEewPYtYaUwpAA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Mfh1G4dIUma1RXQCxN2mw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_cBVc0bZketivSjm3xGng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lQMXmISHEuJo_U7y5Y73Q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GOGNXYCcEi9f41_5G9BGA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0R0dv62HkSw53f8_Ahnhg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WLtFDPJGEu6M1FEcZIirw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3Wr8vMmf0qp2AmIgvn_s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646,3749"/>
  <p:tag name="CDT_MASTERSHAPE3" val="5:111,25-820,4528-374,25-102,0472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u0w8B0o9E2dveu3LegFYw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vrbkOWpv0i.Up0v9FfJfA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MoCAWvHjUKQeas86fVe3g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54p2WoKFU2RJDtgU_IN5Q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jxsv7hPmkCV0dl6pIsNFw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2o5xEa0Y0WhA1tYh7HYPg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VJFzwE63kyWYSpcMRg19w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lTD3rgP5EWsph.Yy350Zw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qdYEWc9zE6Tp20na1haGA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s2S88UJbUavIrBLcuhlo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532,9134"/>
  <p:tag name="CDT_MASTERSHAPE3" val="6:111,25-820,4528-374,25-102,0472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5kXNuczkuBSf0f_0oc0g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ePkl4VgUG_Kaz.rZuRaw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cAkAZpXvUqlljp29CoIoA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AH6Rb0hk2NtUjBK8lcrg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MWBa4NbiU6EXebHeWtFUQ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IxhQ_PFVECKdbpYZd6scQ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fHG_zG3pUKhfDbhpt1RgA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LIIndgPpEG0nf_NUQRK1Q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dZyuEGR7km5aq2Yx090cQ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RTNYDMJB0icX0v.ULIRp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317,4803"/>
  <p:tag name="CDT_MASTERSHAPE3" val="13:111,25-378,2697-374,25-317,4803"/>
  <p:tag name="CDT_MASTERSHAPE4" val="6:111,25-820,4528-374,25-102,0472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NtR5mUcr0Grd5ByqK5IUA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fQcwxbkokO5NZVI3l1mpQ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3xgFGirTUSw0mEYdGQetw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iE0gCSLvUmAe8hIByotww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jNpZkQazkC93ONnG9E8Yg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vNHwdyRSkOtfjfBDGqQqA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i3m3liY80iVJdsCX3B.kA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JFLJLXQ.k2pU6GBhbOoAA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qCIL7H4h06p6lbECvBh1g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PJZcR9yREORRwLWtbH1B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204,0945"/>
  <p:tag name="CDT_MASTERSHAPE3" val="13:111,25-264,7559-374,25-215,4941"/>
  <p:tag name="CDT_MASTERSHAPE4" val="12:111,25-491,625-374,25-204,125"/>
  <p:tag name="CDT_MASTERSHAPE5" val="7:111,25-820,4528-374,25-102,0472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KAcgdiEYE6i5myLsFu2Jg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YNhbEE5rUy6eGgpXtIsKg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Uq.LcGKfkCVTBJMozmDGw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yHb5Ez0S0yPO6lmh95vgQ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5.TdkpLMUeCpb.7SiUwUA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YWvUKqRxkiq4WKqLlOqkA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nuV6TpoHkGqfxV92nwQww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DrOcdzZSEKMWUrcUJbqlg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0wThlyhNUC3Qjq3GfYmrQ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K6kn2W1pEWQuj3lcMsVL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646,3749"/>
  <p:tag name="CDT_MASTERSHAPE3" val="13:304-49,37504-181,5-646,3749"/>
  <p:tag name="CDT_MASTERSHAPE4" val="6:111,25-820,4528-374,25-102,0472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_voC3bXl0WRvUzciMy8Vw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0fZBhhwEE.GGjQreXmI6w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4Nz9FLmGEqeFaWLr8eMpg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Pqyoyhov0GA627HE1L0_g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F6njTiGd0uIDIMksnufSg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op_8.IEiU6SVHAapQVtnw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c2.VYhGw0We_Txv8bDB1w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1v8LE_D1U._0L7JuWd_3A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tYZvnsQnkuSOC4gRWc1GA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d_QhLAtmUObbe0FkccZ7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317,4803"/>
  <p:tag name="CDT_MASTERSHAPE3" val="13:111,25-378,2696-181,375-317,4803"/>
  <p:tag name="CDT_MASTERSHAPE4" val="12:304-49,37504-181,5-317,4803"/>
  <p:tag name="CDT_MASTERSHAPE5" val="15:304-378,2697-181,5-317,4803"/>
  <p:tag name="CDT_MASTERSHAPE6" val="10:111,25-820,4528-374,25-102,0472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3ioiozqz0SXe7GXmUn9BQ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ql2kgfjDUuej2jxISXFhg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to_As4UK0uVfUCNGLMVmA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jbLJtEF7ka5Xv4.F5rl0A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GZ4qYam0kq2uoKVaYozGA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8lqA1wr0Uq0GdPVBVCtIg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zGT6v83EqwGPrTo0VNZA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_xeMaXh_ka8B4g5EfusZA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9ksRrIMIESeQaPJDETPcg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F5eQpidekmWXBzB8Z5RA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5:0-0-99,87504-960,5"/>
  <p:tag name="CDT_MASTERSHAPE2" val="3078:0-0-99,87504-960,5"/>
  <p:tag name="CDT_MASTERSHAPE3" val="3079:111,25-49,37504-374,25-646,3749"/>
  <p:tag name="CDT_MASTERSHAPE4" val="10:0-809,1142-63,50622-113,3858"/>
  <p:tag name="CDT_MASTERSHAPE5" val="16:485,5-0-34-960,5"/>
  <p:tag name="CDT_MASTERSHAPE6" val="17:519,5-0-20,5-309,6244"/>
  <p:tag name="CDT_MASTERSHAPE7" val="18:519,5-0-20,5-138,9988"/>
  <p:tag name="CDT_MASTERSHAPE8" val="19:519,5-298,2492-20,5-662,2507"/>
  <p:tag name="CDT_MASTERSHAPE9" val="20:0-480,25-0,1250394-0,1250394"/>
  <p:tag name="CDT_MASTERSHAPE10" val="3072:0-0-0-0"/>
  <p:tag name="CDT_MASTERSHAPE11" val="3073:0-0-0-0"/>
  <p:tag name="CDT_MASTERSHAPE12" val="3074:0-0-0-0"/>
  <p:tag name="CDT_MASTERSHAPE13" val="3075:0-0-0-0"/>
  <p:tag name="CDT_MASTERSHAPE14" val="3076:0-0-0-0"/>
  <p:tag name="CDT_MASTERSHAPE15" val="3077:0-0-0-0"/>
  <p:tag name="CDT_MASTERSHAPE16" val="3080:0-0-0-0"/>
  <p:tag name="CDT_MASTERSHAPE17" val="3081:0-0-0-0"/>
  <p:tag name="CDT_MASTERSHAPE18" val="3082:0-0-0-0"/>
  <p:tag name="CDT_MASTERSHAPE19" val="3083:0-0-0-0"/>
  <p:tag name="CDT_MASTERSHAPE20" val="3084:0-0-0-0"/>
  <p:tag name="CDT_MASTERSHAPE21" val="3085:0-0-0-0"/>
  <p:tag name="CDT_MASTERSHAPE22" val="3086:0-0-0-0"/>
  <p:tag name="CDT_MASTERSHAPE23" val="3087:0-0-0-0"/>
  <p:tag name="CDT_MASTERSHAPE24" val="3088:0-0-0-0"/>
  <p:tag name="CDT_MASTERSHAPE25" val="3089:0-0-0-0"/>
  <p:tag name="CDT_MASTERSHAPE26" val="3090:0-0-0-0"/>
  <p:tag name="CDT_MASTERSHAPE27" val="3091:0-0-0-0"/>
  <p:tag name="CDT_MASTERSHAPE28" val="3092:0-0-0-0"/>
  <p:tag name="CDT_MASTERSHAPE29" val="3093:0-0-0-0"/>
  <p:tag name="CDT_MASTERSHAPE30" val="3094:0-0-0-0"/>
  <p:tag name="CDT_MASTERSHAPE31" val="3095:0-0-0-0"/>
  <p:tag name="CDT_MASTERSHAPE32" val="3096:0-0-0-0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bpGNCyRHUGIRbs7hFRvzA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8EsTLviSUG2RZOQxCcDHQ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qvkK61xcEetxto6vUT0NQ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uNaR7K5ikGYbsQKEyH.FQ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KGDIoapW0C3o1zQ_gn2IQ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QX9JmMujUCLMTEmBDsjQg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HA5KAA1pU.Hc0ILvWNreA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MW84bDOwkiM9fhPOqrN8w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LQgz4MiTkiNFexq9qkT2Q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yPM8dv79kiZCtAhM3qSD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4"/>
  <p:tag name="CDT_TARGETSHAPE_NEW" val="1"/>
  <p:tag name="CDT_PROT" val="3"/>
  <p:tag name="CDT_PROT_TOP" val="485,5"/>
  <p:tag name="CDT_PROT_LEFT" val="0"/>
  <p:tag name="CDT_PROT_WIDTH" val="960,5"/>
  <p:tag name="CDT_PROT_HEIGHT" val="34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Zf4en_Q20yXfAZuj9re.w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1vlpjECZES4lItbLKhucw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S.ffvjJTEm7XF5fL8T1_Q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IpxmF2jaUuDOUUyVIMljg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IpxmF2jaUuDOUUyVIMljg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H6phtO2Dk.ttei9ZffzCQ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HSoOI1oKEaf5SWx55HfdA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u63au6pNkuWYEyagw7leg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_NHMOetF0ayyDip2JiTeA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db7qEgEYUaViYDAlo5vY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5"/>
  <p:tag name="CDT_TARGETSHAPE_NEW" val="7"/>
  <p:tag name="CDT_PROT" val="3"/>
  <p:tag name="CDT_PROT_TOP" val="519,5"/>
  <p:tag name="CDT_PROT_LEFT" val="0"/>
  <p:tag name="CDT_PROT_WIDTH" val="138,9988"/>
  <p:tag name="CDT_PROT_HEIGHT" val="20,5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Ix16TKGCUmhlyX9wQR3_g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k40QrOhRkOIjgB56y3a4Q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_Pe_9YIL0O1FzcsvNr4Qw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bfgwXU.RkOSSfH3DDih0Q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4Q6WHCqAk6ka.F_mPclj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DELETE_ONEVENT_NEWPRES" val="False"/>
  <p:tag name="CDT_PROT" val="2"/>
  <p:tag name="CDT_PROT_TOP" val="0"/>
  <p:tag name="CDT_PROT_LEFT" val="0"/>
  <p:tag name="CDT_PROT_WIDTH" val="960,5"/>
  <p:tag name="CDT_PROT_HEIGHT" val="99,8750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5"/>
  <p:tag name="CDT_TARGETSHAPE_NEW" val="7"/>
  <p:tag name="CDT_PROT" val="3"/>
  <p:tag name="CDT_PROT_TOP" val="519,5"/>
  <p:tag name="CDT_PROT_LEFT" val="0"/>
  <p:tag name="CDT_PROT_WIDTH" val="138,9988"/>
  <p:tag name="CDT_PROT_HEIGHT" val="20,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19"/>
  <p:tag name="CDT_COLFF_NEW" val="19"/>
  <p:tag name="CDT_EXTCOL" val="True"/>
  <p:tag name="CDT_COLTX_NEW" val="20"/>
  <p:tag name="CDT_TARGETSHAPE_NEW" val="3"/>
  <p:tag name="CDT_PROT" val="4"/>
  <p:tag name="CDT_PROT_TOP" val="235,2668"/>
  <p:tag name="CDT_PROT_LEFT" val="26,62496"/>
  <p:tag name="CDT_PROT_WIDTH" val="933,8749"/>
  <p:tag name="CDT_PROT_HEIGHT" val="99,70441"/>
  <p:tag name="CDT_DELETE_ONEVENT_NEWPRES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6"/>
  <p:tag name="CDT_TARGETSHAPE_NEW" val="2"/>
  <p:tag name="CDT_PROT" val="3"/>
  <p:tag name="CDT_PROT_TOP" val="0"/>
  <p:tag name="CDT_PROT_LEFT" val="480,25"/>
  <p:tag name="CDT_PROT_WIDTH" val="0,1250394"/>
  <p:tag name="CDT_PROT_HEIGHT" val="0,1250394"/>
  <p:tag name="CDT_DELETE_ONEVENT_NEWPRES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6"/>
  <p:tag name="CDT_TARGETSHAPE_NEW" val="2"/>
  <p:tag name="CDT_PROT" val="3"/>
  <p:tag name="CDT_PROT_TOP" val="0"/>
  <p:tag name="CDT_PROT_LEFT" val="480,25"/>
  <p:tag name="CDT_PROT_WIDTH" val="0,1250394"/>
  <p:tag name="CDT_PROT_HEIGHT" val="0,1250394"/>
  <p:tag name="CDT_DELETE_ONEVENT_NEWPRES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19"/>
  <p:tag name="CDT_COLFF_NEW" val="19"/>
  <p:tag name="CDT_EXTCOL" val="True"/>
  <p:tag name="CDT_COLTX_NEW" val="20"/>
  <p:tag name="CDT_TARGETSHAPE_NEW" val="3"/>
  <p:tag name="CDT_PROT" val="4"/>
  <p:tag name="CDT_PROT_TOP" val="235,2668"/>
  <p:tag name="CDT_PROT_LEFT" val="26,62496"/>
  <p:tag name="CDT_PROT_WIDTH" val="933,8749"/>
  <p:tag name="CDT_PROT_HEIGHT" val="99,70441"/>
  <p:tag name="CDT_DELETE_ONEVENT_NEWPRES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21"/>
  <p:tag name="CDT_COLFF_NEW" val="21"/>
  <p:tag name="CDT_EXTCOL" val="True"/>
  <p:tag name="CDT_COLTX_NEW" val="22"/>
  <p:tag name="CDT_PROT" val="3"/>
  <p:tag name="CDT_PROT_TOP" val="111,25"/>
  <p:tag name="CDT_PROT_LEFT" val="366,85"/>
  <p:tag name="CDT_PROT_WIDTH" val="593,65"/>
  <p:tag name="CDT_PROT_HEIGHT" val="374,25"/>
  <p:tag name="CDT_DELETE_ONEVENT_NEWPRES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21"/>
  <p:tag name="CDT_COLFF_NEW" val="21"/>
  <p:tag name="CDT_EXTCOL" val="True"/>
  <p:tag name="CDT_COLTX_NEW" val="22"/>
  <p:tag name="CDT_TARGETSHAPE_NEW" val="20"/>
  <p:tag name="CDT_DELETE_ONEVENT_NEWPRES" val="False"/>
  <p:tag name="CDT_PROT" val="2"/>
  <p:tag name="CDT_PROT_TOP" val="111,25"/>
  <p:tag name="CDT_PROT_LEFT" val="366,8501"/>
  <p:tag name="CDT_PROT_WIDTH" val="593,6499"/>
  <p:tag name="CDT_PROT_HEIGHT" val="374,2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DELETE_ONEVENT_NEWPRES" val="False"/>
  <p:tag name="CDT_PROT" val="2"/>
  <p:tag name="CDT_PROT_TOP" val="0"/>
  <p:tag name="CDT_PROT_LEFT" val="0"/>
  <p:tag name="CDT_PROT_WIDTH" val="960,5"/>
  <p:tag name="CDT_PROT_HEIGHT" val="99,8750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306,1349"/>
  <p:tag name="CDT_PROT_HEIGHT" val="374,2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21"/>
  <p:tag name="CDT_COLFF_NEW" val="21"/>
  <p:tag name="CDT_EXTCOL" val="True"/>
  <p:tag name="CDT_COLTX_NEW" val="22"/>
  <p:tag name="CDT_DELETE_ONEVENT_NEWPRES" val="False"/>
  <p:tag name="CDT_PROT" val="2"/>
  <p:tag name="CDT_PROT_TOP" val="111,25"/>
  <p:tag name="CDT_PROT_LEFT" val="366,85"/>
  <p:tag name="CDT_PROT_WIDTH" val="593,65"/>
  <p:tag name="CDT_PROT_HEIGHT" val="374,2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646,3749"/>
  <p:tag name="CDT_PROT_HEIGHT" val="374,2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DELETE_ONEVENT_NEWPRES" val="False"/>
  <p:tag name="CDT_PROT" val="2"/>
  <p:tag name="CDT_PROT_TOP" val="0"/>
  <p:tag name="CDT_PROT_LEFT" val="0"/>
  <p:tag name="CDT_PROT_WIDTH" val="960,5"/>
  <p:tag name="CDT_PROT_HEIGHT" val="99,8750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DELETE_ONEVENT_NEWPRES" val="False"/>
  <p:tag name="CDT_PROT" val="2"/>
  <p:tag name="CDT_PROT_TOP" val="0"/>
  <p:tag name="CDT_PROT_LEFT" val="0"/>
  <p:tag name="CDT_PROT_WIDTH" val="960,5"/>
  <p:tag name="CDT_PROT_HEIGHT" val="99,8750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DELETE_ONEVENT_NEWPRES" val="False"/>
  <p:tag name="CDT_PROT" val="2"/>
  <p:tag name="CDT_PROT_TOP" val="0"/>
  <p:tag name="CDT_PROT_LEFT" val="0"/>
  <p:tag name="CDT_PROT_WIDTH" val="960,5"/>
  <p:tag name="CDT_PROT_HEIGHT" val="99,8750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646,3749"/>
  <p:tag name="CDT_PROT_HEIGHT" val="374,2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532,9134"/>
  <p:tag name="CDT_PROT_HEIGHT" val="374,2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DELETE_ONEVENT_NEWPRES" val="False"/>
  <p:tag name="CDT_PROT" val="2"/>
  <p:tag name="CDT_PROT_TOP" val="0"/>
  <p:tag name="CDT_PROT_LEFT" val="0"/>
  <p:tag name="CDT_PROT_WIDTH" val="960,5"/>
  <p:tag name="CDT_PROT_HEIGHT" val="99,8750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430,875"/>
  <p:tag name="CDT_PROT_HEIGHT" val="374,2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1,625"/>
  <p:tag name="CDT_PROT_WIDTH" val="430,875"/>
  <p:tag name="CDT_PROT_HEIGHT" val="374,2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DELETE_ONEVENT_NEWPRES" val="False"/>
  <p:tag name="CDT_PROT" val="2"/>
  <p:tag name="CDT_PROT_TOP" val="0"/>
  <p:tag name="CDT_PROT_LEFT" val="0"/>
  <p:tag name="CDT_PROT_WIDTH" val="960,5"/>
  <p:tag name="CDT_PROT_HEIGHT" val="99,8750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5:0-0-326,7-960,5"/>
  <p:tag name="CDT_MASTERSHAPE2" val="11:0-0-326,7-960,5"/>
  <p:tag name="CDT_MASTERSHAPE3" val="57350:326,7-26,62496-68,50504-933,8749"/>
  <p:tag name="CDT_MASTERSHAPE4" val="57351:295,7487-26,62496-30,95134-933,8749"/>
  <p:tag name="CDT_MASTERSHAPE5" val="12:0-480,25-0,1250394-0,1250394"/>
  <p:tag name="CDT_MASTERSHAPE6" val="13:0-49,37504-76,20732-136,063"/>
  <p:tag name="CDT_MASTERSHAPE7" val="14:485,5-0-34-960,5"/>
  <p:tag name="CDT_MASTERSHAPE8" val="10:485,5-695,75-34-264,7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430,875"/>
  <p:tag name="CDT_PROT_HEIGHT" val="374,2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01"/>
  <p:tag name="CDT_PROT_LEFT" val="49,37504"/>
  <p:tag name="CDT_PROT_WIDTH" val="646,3749"/>
  <p:tag name="CDT_PROT_HEIGHT" val="181,37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49,37504"/>
  <p:tag name="CDT_PROT_WIDTH" val="646,3749"/>
  <p:tag name="CDT_PROT_HEIGHT" val="181,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283,5"/>
  <p:tag name="CDT_PROT_HEIGHT" val="374,2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344,125"/>
  <p:tag name="CDT_PROT_WIDTH" val="283,4646"/>
  <p:tag name="CDT_PROT_HEIGHT" val="374,2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639,0355"/>
  <p:tag name="CDT_PROT_WIDTH" val="283,4646"/>
  <p:tag name="CDT_PROT_HEIGHT" val="374,2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DELETE_ONEVENT_NEWPRES" val="False"/>
  <p:tag name="CDT_PROT" val="2"/>
  <p:tag name="CDT_PROT_TOP" val="0"/>
  <p:tag name="CDT_PROT_LEFT" val="0"/>
  <p:tag name="CDT_PROT_WIDTH" val="960,5"/>
  <p:tag name="CDT_PROT_HEIGHT" val="99,8750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01"/>
  <p:tag name="CDT_PROT_LEFT" val="49,37504"/>
  <p:tag name="CDT_PROT_WIDTH" val="430,875"/>
  <p:tag name="CDT_PROT_HEIGHT" val="181,37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1,625"/>
  <p:tag name="CDT_PROT_WIDTH" val="430,875"/>
  <p:tag name="CDT_PROT_HEIGHT" val="181,37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6:0-0-406,08-960,5"/>
  <p:tag name="CDT_MASTERSHAPE2" val="13:0-0-406,08-960,5"/>
  <p:tag name="CDT_MASTERSHAPE3" val="57350:337,575-26,62496-68,50504-933,8749"/>
  <p:tag name="CDT_MASTERSHAPE4" val="57351:406,08-26,62496-30,95134-933,8749"/>
  <p:tag name="CDT_MASTERSHAPE5" val="11:0-480,25-0,1250394-0,1250394"/>
  <p:tag name="CDT_MASTERSHAPE6" val="14:0-49,37504-76,20732-136,063"/>
  <p:tag name="CDT_MASTERSHAPE7" val="15:485,5-0-34-960,5"/>
  <p:tag name="CDT_MASTERSHAPE8" val="12:485,5-695,75-34-264,7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49,37504"/>
  <p:tag name="CDT_PROT_WIDTH" val="430,875"/>
  <p:tag name="CDT_PROT_HEIGHT" val="181,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491,625"/>
  <p:tag name="CDT_PROT_WIDTH" val="430,875"/>
  <p:tag name="CDT_PROT_HEIGHT" val="181,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DELETE_ONEVENT_NEWPRES" val="False"/>
  <p:tag name="CDT_PROT" val="2"/>
  <p:tag name="CDT_PROT_TOP" val="0"/>
  <p:tag name="CDT_PROT_LEFT" val="0"/>
  <p:tag name="CDT_PROT_WIDTH" val="960,5"/>
  <p:tag name="CDT_PROT_HEIGHT" val="99,8750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DELETE_ONEVENT_NEWPRES" val="False"/>
  <p:tag name="CDT_PROT" val="2"/>
  <p:tag name="CDT_PROT_TOP" val="0"/>
  <p:tag name="CDT_PROT_LEFT" val="0"/>
  <p:tag name="CDT_PROT_WIDTH" val="960,5"/>
  <p:tag name="CDT_PROT_HEIGHT" val="99,8750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646,3749"/>
  <p:tag name="CDT_PROT_HEIGHT" val="374,2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532,9134"/>
  <p:tag name="CDT_PROT_HEIGHT" val="374,2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6:0-0-540-960,5"/>
  <p:tag name="CDT_MASTERSHAPE2" val="14:0-0-540-960,5"/>
  <p:tag name="CDT_MASTERSHAPE3" val="57350:190,6199-26,62496-99,70441-933,8749"/>
  <p:tag name="CDT_MASTERSHAPE4" val="11:0-480,25-0,1250394-0,1250394"/>
  <p:tag name="CDT_MASTERSHAPE5" val="12:0-49,37504-76,20732-136,063"/>
  <p:tag name="CDT_MASTERSHAPE6" val="15:485,5-0-34-960,5"/>
  <p:tag name="CDT_MASTERSHAPE7" val="57351:190,62-26,62504-30,95134-933,8749"/>
  <p:tag name="CDT_MASTERSHAPE8" val="13:485,5-695,75-34-264,75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DELETE_ONEVENT_NEWPRES" val="False"/>
  <p:tag name="CDT_PROT" val="2"/>
  <p:tag name="CDT_PROT_TOP" val="0"/>
  <p:tag name="CDT_PROT_LEFT" val="0"/>
  <p:tag name="CDT_PROT_WIDTH" val="960,5"/>
  <p:tag name="CDT_PROT_HEIGHT" val="99,8750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317,4803"/>
  <p:tag name="CDT_PROT_HEIGHT" val="374,25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378,2697"/>
  <p:tag name="CDT_PROT_WIDTH" val="317,4803"/>
  <p:tag name="CDT_PROT_HEIGHT" val="374,25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DELETE_ONEVENT_NEWPRES" val="False"/>
  <p:tag name="CDT_PROT" val="2"/>
  <p:tag name="CDT_PROT_TOP" val="0"/>
  <p:tag name="CDT_PROT_LEFT" val="0"/>
  <p:tag name="CDT_PROT_WIDTH" val="960,5"/>
  <p:tag name="CDT_PROT_HEIGHT" val="99,8750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204,0945"/>
  <p:tag name="CDT_PROT_HEIGHT" val="374,25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264,7559"/>
  <p:tag name="CDT_PROT_WIDTH" val="215,4941"/>
  <p:tag name="CDT_PROT_HEIGHT" val="374,25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1,625"/>
  <p:tag name="CDT_PROT_WIDTH" val="204,125"/>
  <p:tag name="CDT_PROT_HEIGHT" val="374,25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DELETE_ONEVENT_NEWPRES" val="False"/>
  <p:tag name="CDT_PROT" val="2"/>
  <p:tag name="CDT_PROT_TOP" val="0"/>
  <p:tag name="CDT_PROT_LEFT" val="0"/>
  <p:tag name="CDT_PROT_WIDTH" val="960,5"/>
  <p:tag name="CDT_PROT_HEIGHT" val="99,8750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6:0-0-540-960,5"/>
  <p:tag name="CDT_MASTERSHAPE2" val="14:0-0-540-960,5"/>
  <p:tag name="CDT_MASTERSHAPE3" val="57350:235,2668-26,62496-99,70441-933,8749"/>
  <p:tag name="CDT_MASTERSHAPE4" val="11:0-480,25-0,1250394-0,1250394"/>
  <p:tag name="CDT_MASTERSHAPE5" val="13:0-49,37504-76,20732-136,063"/>
  <p:tag name="CDT_MASTERSHAPE6" val="15:485,5-0-34-960,5"/>
  <p:tag name="CDT_MASTERSHAPE7" val="57351:304-26,62504-30,95134-933,8749"/>
  <p:tag name="CDT_MASTERSHAPE8" val="12:485,5-695,75-34-264,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01"/>
  <p:tag name="CDT_PROT_LEFT" val="49,37504"/>
  <p:tag name="CDT_PROT_WIDTH" val="646,3749"/>
  <p:tag name="CDT_PROT_HEIGHT" val="181,375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49,37504"/>
  <p:tag name="CDT_PROT_WIDTH" val="646,3749"/>
  <p:tag name="CDT_PROT_HEIGHT" val="181,5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DELETE_ONEVENT_NEWPRES" val="False"/>
  <p:tag name="CDT_PROT" val="2"/>
  <p:tag name="CDT_PROT_TOP" val="0"/>
  <p:tag name="CDT_PROT_LEFT" val="0"/>
  <p:tag name="CDT_PROT_WIDTH" val="960,5"/>
  <p:tag name="CDT_PROT_HEIGHT" val="99,8750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01"/>
  <p:tag name="CDT_PROT_LEFT" val="49,37504"/>
  <p:tag name="CDT_PROT_WIDTH" val="317,4803"/>
  <p:tag name="CDT_PROT_HEIGHT" val="181,375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378,2696"/>
  <p:tag name="CDT_PROT_WIDTH" val="317,4803"/>
  <p:tag name="CDT_PROT_HEIGHT" val="181,375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49,37504"/>
  <p:tag name="CDT_PROT_WIDTH" val="317,4803"/>
  <p:tag name="CDT_PROT_HEIGHT" val="181,5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378,2697"/>
  <p:tag name="CDT_PROT_WIDTH" val="317,4803"/>
  <p:tag name="CDT_PROT_HEIGHT" val="181,5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DELETE_ONEVENT_NEWPRES" val="False"/>
  <p:tag name="CDT_PROT" val="2"/>
  <p:tag name="CDT_PROT_TOP" val="0"/>
  <p:tag name="CDT_PROT_LEFT" val="0"/>
  <p:tag name="CDT_PROT_WIDTH" val="960,5"/>
  <p:tag name="CDT_PROT_HEIGHT" val="99,8750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7:0-0-326,75-960,5"/>
  <p:tag name="CDT_MASTERSHAPE2" val="57350:326,7-26,62504-68,50504-933,8749"/>
  <p:tag name="CDT_MASTERSHAPE3" val="57351:295,7487-26,62504-30,95134-933,8749"/>
  <p:tag name="CDT_MASTERSHAPE4" val="6:0-480,25-0,1250394-0,1250394"/>
  <p:tag name="CDT_MASTERSHAPE5" val="8:0-809,1249-63,37504-113,37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21"/>
  <p:tag name="CDT_COLFF_NEW" val="21"/>
  <p:tag name="CDT_EXTCOL" val="True"/>
  <p:tag name="CDT_COLTX_NEW" val="22"/>
  <p:tag name="CDT_PROT" val="3"/>
  <p:tag name="CDT_PROT_TOP" val="111,25"/>
  <p:tag name="CDT_PROT_LEFT" val="366,85"/>
  <p:tag name="CDT_PROT_WIDTH" val="593,65"/>
  <p:tag name="CDT_PROT_HEIGHT" val="374,25"/>
  <p:tag name="CDT_DELETE_ONEVENT_NEWPRES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21"/>
  <p:tag name="CDT_COLFF_NEW" val="21"/>
  <p:tag name="CDT_EXTCOL" val="True"/>
  <p:tag name="CDT_COLTX_NEW" val="22"/>
  <p:tag name="CDT_TARGETSHAPE_NEW" val="20"/>
  <p:tag name="CDT_DELETE_ONEVENT_NEWPRES" val="False"/>
  <p:tag name="CDT_PROT" val="2"/>
  <p:tag name="CDT_PROT_TOP" val="111,25"/>
  <p:tag name="CDT_PROT_LEFT" val="366,8501"/>
  <p:tag name="CDT_PROT_WIDTH" val="593,6499"/>
  <p:tag name="CDT_PROT_HEIGHT" val="374,25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19"/>
  <p:tag name="CDT_COLFF_NEW" val="19"/>
  <p:tag name="CDT_EXTCOL" val="True"/>
  <p:tag name="CDT_COLTX_NEW" val="20"/>
  <p:tag name="CDT_TARGETSHAPE_NEW" val="3"/>
  <p:tag name="CDT_PROT" val="4"/>
  <p:tag name="CDT_PROT_TOP" val="337,575"/>
  <p:tag name="CDT_PROT_LEFT" val="26,62496"/>
  <p:tag name="CDT_PROT_WIDTH" val="933,8749"/>
  <p:tag name="CDT_PROT_HEIGHT" val="68,50504"/>
  <p:tag name="CDT_DELETE_ONEVENT_NEWPRES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17"/>
  <p:tag name="CDT_COLFF_NEW" val="17"/>
  <p:tag name="CDT_EXTCOL" val="True"/>
  <p:tag name="CDT_COLTX_NEW" val="18"/>
  <p:tag name="CDT_DELETE_ONEVENT_NEWPRES" val="False"/>
  <p:tag name="CDT_PROT" val="2"/>
  <p:tag name="CDT_PROT_TOP" val="406,08"/>
  <p:tag name="CDT_PROT_LEFT" val="26,62496"/>
  <p:tag name="CDT_PROT_WIDTH" val="933,8749"/>
  <p:tag name="CDT_PROT_HEIGHT" val="30,95134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6"/>
  <p:tag name="CDT_TARGETSHAPE_NEW" val="2"/>
  <p:tag name="CDT_PROT" val="3"/>
  <p:tag name="CDT_PROT_TOP" val="0"/>
  <p:tag name="CDT_PROT_LEFT" val="480,25"/>
  <p:tag name="CDT_PROT_WIDTH" val="0,1250394"/>
  <p:tag name="CDT_PROT_HEIGHT" val="0,1250394"/>
  <p:tag name="CDT_DELETE_ONEVENT_NEWPRES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PROT" val="3"/>
  <p:tag name="CDT_PROT_TOP" val="0"/>
  <p:tag name="CDT_PROT_LEFT" val="49,37504"/>
  <p:tag name="CDT_PROT_WIDTH" val="136,063"/>
  <p:tag name="CDT_PROT_HEIGHT" val="76,2073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19"/>
  <p:tag name="CDT_COLFF_NEW" val="19"/>
  <p:tag name="CDT_EXTCOL" val="True"/>
  <p:tag name="CDT_COLTX_NEW" val="20"/>
  <p:tag name="CDT_TARGETSHAPE_NEW" val="3"/>
  <p:tag name="CDT_PROT" val="4"/>
  <p:tag name="CDT_PROT_TOP" val="235,2668"/>
  <p:tag name="CDT_PROT_LEFT" val="26,62496"/>
  <p:tag name="CDT_PROT_WIDTH" val="933,8749"/>
  <p:tag name="CDT_PROT_HEIGHT" val="99,70441"/>
  <p:tag name="CDT_DELETE_ONEVENT_NEWPRES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DELETE_ONEVENT_NEWPRES" val="False"/>
  <p:tag name="CDT_PROT" val="2"/>
  <p:tag name="CDT_PROT_TOP" val="0"/>
  <p:tag name="CDT_PROT_LEFT" val="0"/>
  <p:tag name="CDT_PROT_WIDTH" val="960,5"/>
  <p:tag name="CDT_PROT_HEIGHT" val="99,87504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646,3749"/>
  <p:tag name="CDT_PROT_HEIGHT" val="374,25"/>
</p:tagLst>
</file>

<file path=ppt/theme/theme1.xml><?xml version="1.0" encoding="utf-8"?>
<a:theme xmlns:a="http://schemas.openxmlformats.org/drawingml/2006/main" name="1_Siemens 2016 – 16:9">
  <a:themeElements>
    <a:clrScheme name="Siemens">
      <a:dk1>
        <a:srgbClr val="000000"/>
      </a:dk1>
      <a:lt1>
        <a:srgbClr val="FFFFFF"/>
      </a:lt1>
      <a:dk2>
        <a:srgbClr val="000000"/>
      </a:dk2>
      <a:lt2>
        <a:srgbClr val="ADBECB"/>
      </a:lt2>
      <a:accent1>
        <a:srgbClr val="879BAA"/>
      </a:accent1>
      <a:accent2>
        <a:srgbClr val="BECDD7"/>
      </a:accent2>
      <a:accent3>
        <a:srgbClr val="EB780A"/>
      </a:accent3>
      <a:accent4>
        <a:srgbClr val="641946"/>
      </a:accent4>
      <a:accent5>
        <a:srgbClr val="005F87"/>
      </a:accent5>
      <a:accent6>
        <a:srgbClr val="647D2D"/>
      </a:accent6>
      <a:hlink>
        <a:srgbClr val="EB780A"/>
      </a:hlink>
      <a:folHlink>
        <a:srgbClr val="641946"/>
      </a:folHlink>
    </a:clrScheme>
    <a:fontScheme name="Sieme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wrap="square" lIns="108000" tIns="54000" rIns="108000" bIns="54000" numCol="1" spcCol="72000" rtlCol="0" anchor="ctr">
        <a:noAutofit/>
      </a:bodyPr>
      <a:lstStyle>
        <a:defPPr algn="ctr">
          <a:lnSpc>
            <a:spcPct val="110000"/>
          </a:lnSpc>
          <a:spcBef>
            <a:spcPct val="0"/>
          </a:spcBef>
          <a:buFont typeface="Wingdings" charset="0"/>
          <a:buNone/>
          <a:defRPr sz="1800" b="1" dirty="0" err="1" smtClean="0">
            <a:solidFill>
              <a:schemeClr val="tx1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</a:defRPr>
        </a:defPPr>
      </a:lst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110000"/>
          </a:lnSpc>
          <a:spcBef>
            <a:spcPts val="0"/>
          </a:spcBef>
          <a:defRPr sz="1200" dirty="0" smtClean="0">
            <a:solidFill>
              <a:schemeClr val="tx1"/>
            </a:solidFill>
          </a:defRPr>
        </a:defPPr>
      </a:lstStyle>
    </a:txDef>
  </a:objectDefaults>
  <a:extraClrSchemeLst/>
  <a:custClrLst>
    <a:custClr name="Siemens Snow">
      <a:srgbClr val="FFFFFF"/>
    </a:custClr>
    <a:custClr name="Siemens Accent Yellow dark">
      <a:srgbClr val="EB780A"/>
    </a:custClr>
    <a:custClr name="Siemens Yellow light">
      <a:srgbClr val="FFB900"/>
    </a:custClr>
    <a:custClr name="Siemens Stone (1)">
      <a:srgbClr val="3C464B"/>
    </a:custClr>
    <a:custClr name="Siemens Sand (1)">
      <a:srgbClr val="73645A"/>
    </a:custClr>
    <a:custClr name="Siemens Accent Teal (1)">
      <a:srgbClr val="00646E"/>
    </a:custClr>
    <a:custClr name="Siemens Accent Yellow (1)">
      <a:srgbClr val="7D2D1E"/>
    </a:custClr>
    <a:custClr name="Siemens Accent Red (1)">
      <a:srgbClr val="411432"/>
    </a:custClr>
    <a:custClr name="Siemens Accent Blue (1)">
      <a:srgbClr val="004669"/>
    </a:custClr>
    <a:custClr name="Siemens Accent Green (1)">
      <a:srgbClr val="465F19"/>
    </a:custClr>
    <a:custClr name="True Black">
      <a:srgbClr val="000000"/>
    </a:custClr>
    <a:custClr name="Siemens Accent Red dark">
      <a:srgbClr val="641946"/>
    </a:custClr>
    <a:custClr name="Siemens Red light">
      <a:srgbClr val="AF235F"/>
    </a:custClr>
    <a:custClr name="Siemens Stone (2)">
      <a:srgbClr val="788791"/>
    </a:custClr>
    <a:custClr name="Siemens Sand (2)">
      <a:srgbClr val="9B9682"/>
    </a:custClr>
    <a:custClr name="Siemens Accent Teal (2)">
      <a:srgbClr val="0F8287"/>
    </a:custClr>
    <a:custClr name="Siemens Accent Yellow (2)">
      <a:srgbClr val="C85A1E"/>
    </a:custClr>
    <a:custClr name="Siemens Accent Red (2)">
      <a:srgbClr val="641946"/>
    </a:custClr>
    <a:custClr name="Siemens Accent Blue (2)">
      <a:srgbClr val="005F87"/>
    </a:custClr>
    <a:custClr name="Siemens Accent Green (2)">
      <a:srgbClr val="647D2D"/>
    </a:custClr>
    <a:custClr name="Siemens Stone light">
      <a:srgbClr val="879BAA"/>
    </a:custClr>
    <a:custClr name="Siemens Accent Blue dark">
      <a:srgbClr val="005F87"/>
    </a:custClr>
    <a:custClr name="Siemens Accent Blue light">
      <a:srgbClr val="50BED7"/>
    </a:custClr>
    <a:custClr name="Siemens Stone (3)">
      <a:srgbClr val="9BAFBE"/>
    </a:custClr>
    <a:custClr name="Siemens Sand (3)">
      <a:srgbClr val="B9B9A5"/>
    </a:custClr>
    <a:custClr name="Siemens Accent Teal (3)">
      <a:srgbClr val="32A0A0"/>
    </a:custClr>
    <a:custClr name="Siemens Accent Yellow (3)">
      <a:srgbClr val="EB780A"/>
    </a:custClr>
    <a:custClr name="Siemens Accent Red (3)">
      <a:srgbClr val="871E50"/>
    </a:custClr>
    <a:custClr name="Siemens Accent Blue (3)">
      <a:srgbClr val="2387AA"/>
    </a:custClr>
    <a:custClr name="Siemens Accent Green (3)">
      <a:srgbClr val="879628"/>
    </a:custClr>
    <a:custClr name="Siemens Stone light 35%">
      <a:srgbClr val="BECDD7"/>
    </a:custClr>
    <a:custClr name="Siemens Accent Green">
      <a:srgbClr val="647D2D"/>
    </a:custClr>
    <a:custClr name="Siemens Accent Green light">
      <a:srgbClr val="AAB414"/>
    </a:custClr>
    <a:custClr name="Siemens Stone (4)">
      <a:srgbClr val="BECDD7"/>
    </a:custClr>
    <a:custClr name="Siemens Sand (4)">
      <a:srgbClr val="D7D7CD"/>
    </a:custClr>
    <a:custClr name="Siemens Accent Teal (4)">
      <a:srgbClr val="4BB9B9"/>
    </a:custClr>
    <a:custClr name="Siemens Accent Yellow (4)">
      <a:srgbClr val="FFB900"/>
    </a:custClr>
    <a:custClr name="Siemens Accent Red (4)">
      <a:srgbClr val="AF235F"/>
    </a:custClr>
    <a:custClr name="Siemens Accent Blue (4)">
      <a:srgbClr val="41AAC8"/>
    </a:custClr>
    <a:custClr name="Siemens Accent Green (4)">
      <a:srgbClr val="AAB414"/>
    </a:custClr>
    <a:custClr name="Siemens Sand 35%">
      <a:srgbClr val="D7D7CD"/>
    </a:custClr>
    <a:custClr name="Siemens Accent Teal dark">
      <a:srgbClr val="00646E"/>
    </a:custClr>
    <a:custClr name="Siemens Accent Teal light">
      <a:srgbClr val="41AAAA"/>
    </a:custClr>
    <a:custClr name="Siemens Stone (5)">
      <a:srgbClr val="CDD9E1"/>
    </a:custClr>
    <a:custClr name="Siemens Sand (5)">
      <a:srgbClr val="E1E1D7"/>
    </a:custClr>
    <a:custClr name="Siemens Accent Teal (5)">
      <a:srgbClr val="A5E1E1"/>
    </a:custClr>
    <a:custClr name="Siemens Accent Yellow (5)">
      <a:srgbClr val="FFE178"/>
    </a:custClr>
    <a:custClr name="Siemens Accent Red (5)">
      <a:srgbClr val="D7698C"/>
    </a:custClr>
    <a:custClr name="Siemens Accent Blue(5)">
      <a:srgbClr val="7DD2E6"/>
    </a:custClr>
    <a:custClr name="Siemens Accent Green (5)">
      <a:srgbClr val="D2D741"/>
    </a:custClr>
  </a:custClrLst>
</a:theme>
</file>

<file path=ppt/theme/theme2.xml><?xml version="1.0" encoding="utf-8"?>
<a:theme xmlns:a="http://schemas.openxmlformats.org/drawingml/2006/main" name="Siemens 2016 – 16:9">
  <a:themeElements>
    <a:clrScheme name="Siemens">
      <a:dk1>
        <a:srgbClr val="000000"/>
      </a:dk1>
      <a:lt1>
        <a:srgbClr val="FFFFFF"/>
      </a:lt1>
      <a:dk2>
        <a:srgbClr val="000000"/>
      </a:dk2>
      <a:lt2>
        <a:srgbClr val="ADBECB"/>
      </a:lt2>
      <a:accent1>
        <a:srgbClr val="879BAA"/>
      </a:accent1>
      <a:accent2>
        <a:srgbClr val="BECDD7"/>
      </a:accent2>
      <a:accent3>
        <a:srgbClr val="EB780A"/>
      </a:accent3>
      <a:accent4>
        <a:srgbClr val="641946"/>
      </a:accent4>
      <a:accent5>
        <a:srgbClr val="005F87"/>
      </a:accent5>
      <a:accent6>
        <a:srgbClr val="647D2D"/>
      </a:accent6>
      <a:hlink>
        <a:srgbClr val="EB780A"/>
      </a:hlink>
      <a:folHlink>
        <a:srgbClr val="641946"/>
      </a:folHlink>
    </a:clrScheme>
    <a:fontScheme name="Sieme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wrap="square" lIns="108000" tIns="54000" rIns="108000" bIns="54000" numCol="1" spcCol="72000" rtlCol="0" anchor="ctr">
        <a:noAutofit/>
      </a:bodyPr>
      <a:lstStyle>
        <a:defPPr algn="ctr">
          <a:lnSpc>
            <a:spcPct val="110000"/>
          </a:lnSpc>
          <a:spcBef>
            <a:spcPct val="0"/>
          </a:spcBef>
          <a:buFont typeface="Wingdings" charset="0"/>
          <a:buNone/>
          <a:defRPr sz="1800" b="1" dirty="0" err="1" smtClean="0">
            <a:solidFill>
              <a:schemeClr val="tx1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</a:defRPr>
        </a:defPPr>
      </a:lst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110000"/>
          </a:lnSpc>
          <a:spcBef>
            <a:spcPts val="0"/>
          </a:spcBef>
          <a:defRPr sz="1200" dirty="0" smtClean="0">
            <a:solidFill>
              <a:schemeClr val="tx1"/>
            </a:solidFill>
          </a:defRPr>
        </a:defPPr>
      </a:lstStyle>
    </a:txDef>
  </a:objectDefaults>
  <a:extraClrSchemeLst/>
  <a:custClrLst>
    <a:custClr name="Siemens Snow">
      <a:srgbClr val="FFFFFF"/>
    </a:custClr>
    <a:custClr name="Siemens Accent Yellow dark">
      <a:srgbClr val="EB780A"/>
    </a:custClr>
    <a:custClr name="Siemens Yellow light">
      <a:srgbClr val="FFB900"/>
    </a:custClr>
    <a:custClr name="Siemens Stone (1)">
      <a:srgbClr val="3C464B"/>
    </a:custClr>
    <a:custClr name="Siemens Sand (1)">
      <a:srgbClr val="73645A"/>
    </a:custClr>
    <a:custClr name="Siemens Accent Teal (1)">
      <a:srgbClr val="00646E"/>
    </a:custClr>
    <a:custClr name="Siemens Accent Yellow (1)">
      <a:srgbClr val="7D2D1E"/>
    </a:custClr>
    <a:custClr name="Siemens Accent Red (1)">
      <a:srgbClr val="411432"/>
    </a:custClr>
    <a:custClr name="Siemens Accent Blue (1)">
      <a:srgbClr val="004669"/>
    </a:custClr>
    <a:custClr name="Siemens Accent Green (1)">
      <a:srgbClr val="465F19"/>
    </a:custClr>
    <a:custClr name="True Black">
      <a:srgbClr val="000000"/>
    </a:custClr>
    <a:custClr name="Siemens Accent Red dark">
      <a:srgbClr val="641946"/>
    </a:custClr>
    <a:custClr name="Siemens Red light">
      <a:srgbClr val="AF235F"/>
    </a:custClr>
    <a:custClr name="Siemens Stone (2)">
      <a:srgbClr val="788791"/>
    </a:custClr>
    <a:custClr name="Siemens Sand (2)">
      <a:srgbClr val="9B9682"/>
    </a:custClr>
    <a:custClr name="Siemens Accent Teal (2)">
      <a:srgbClr val="0F8287"/>
    </a:custClr>
    <a:custClr name="Siemens Accent Yellow (2)">
      <a:srgbClr val="C85A1E"/>
    </a:custClr>
    <a:custClr name="Siemens Accent Red (2)">
      <a:srgbClr val="641946"/>
    </a:custClr>
    <a:custClr name="Siemens Accent Blue (2)">
      <a:srgbClr val="005F87"/>
    </a:custClr>
    <a:custClr name="Siemens Accent Green (2)">
      <a:srgbClr val="647D2D"/>
    </a:custClr>
    <a:custClr name="Siemens Stone light">
      <a:srgbClr val="879BAA"/>
    </a:custClr>
    <a:custClr name="Siemens Accent Blue dark">
      <a:srgbClr val="005F87"/>
    </a:custClr>
    <a:custClr name="Siemens Accent Blue light">
      <a:srgbClr val="50BED7"/>
    </a:custClr>
    <a:custClr name="Siemens Stone (3)">
      <a:srgbClr val="9BAFBE"/>
    </a:custClr>
    <a:custClr name="Siemens Sand (3)">
      <a:srgbClr val="B9B9A5"/>
    </a:custClr>
    <a:custClr name="Siemens Accent Teal (3)">
      <a:srgbClr val="32A0A0"/>
    </a:custClr>
    <a:custClr name="Siemens Accent Yellow (3)">
      <a:srgbClr val="EB780A"/>
    </a:custClr>
    <a:custClr name="Siemens Accent Red (3)">
      <a:srgbClr val="871E50"/>
    </a:custClr>
    <a:custClr name="Siemens Accent Blue (3)">
      <a:srgbClr val="2387AA"/>
    </a:custClr>
    <a:custClr name="Siemens Accent Green (3)">
      <a:srgbClr val="879628"/>
    </a:custClr>
    <a:custClr name="Siemens Stone light 35%">
      <a:srgbClr val="BECDD7"/>
    </a:custClr>
    <a:custClr name="Siemens Accent Green">
      <a:srgbClr val="647D2D"/>
    </a:custClr>
    <a:custClr name="Siemens Accent Green light">
      <a:srgbClr val="AAB414"/>
    </a:custClr>
    <a:custClr name="Siemens Stone (4)">
      <a:srgbClr val="BECDD7"/>
    </a:custClr>
    <a:custClr name="Siemens Sand (4)">
      <a:srgbClr val="D7D7CD"/>
    </a:custClr>
    <a:custClr name="Siemens Accent Teal (4)">
      <a:srgbClr val="4BB9B9"/>
    </a:custClr>
    <a:custClr name="Siemens Accent Yellow (4)">
      <a:srgbClr val="FFB900"/>
    </a:custClr>
    <a:custClr name="Siemens Accent Red (4)">
      <a:srgbClr val="AF235F"/>
    </a:custClr>
    <a:custClr name="Siemens Accent Blue (4)">
      <a:srgbClr val="41AAC8"/>
    </a:custClr>
    <a:custClr name="Siemens Accent Green (4)">
      <a:srgbClr val="AAB414"/>
    </a:custClr>
    <a:custClr name="Siemens Sand 35%">
      <a:srgbClr val="D7D7CD"/>
    </a:custClr>
    <a:custClr name="Siemens Accent Teal dark">
      <a:srgbClr val="00646E"/>
    </a:custClr>
    <a:custClr name="Siemens Accent Teal light">
      <a:srgbClr val="41AAAA"/>
    </a:custClr>
    <a:custClr name="Siemens Stone (5)">
      <a:srgbClr val="CDD9E1"/>
    </a:custClr>
    <a:custClr name="Siemens Sand (5)">
      <a:srgbClr val="E1E1D7"/>
    </a:custClr>
    <a:custClr name="Siemens Accent Teal (5)">
      <a:srgbClr val="A5E1E1"/>
    </a:custClr>
    <a:custClr name="Siemens Accent Yellow (5)">
      <a:srgbClr val="FFE178"/>
    </a:custClr>
    <a:custClr name="Siemens Accent Red (5)">
      <a:srgbClr val="D7698C"/>
    </a:custClr>
    <a:custClr name="Siemens Accent Blue(5)">
      <a:srgbClr val="7DD2E6"/>
    </a:custClr>
    <a:custClr name="Siemens Accent Green (5)">
      <a:srgbClr val="D2D741"/>
    </a:custClr>
  </a:custClr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p4ppTags>
  <Name>Free Content</Name>
  <PpLayout>11</PpLayout>
  <Index>9</Index>
</p4ppTags>
</file>

<file path=customXml/item10.xml><?xml version="1.0" encoding="utf-8"?>
<p4ppTags>
  <Name>Four objects</Name>
  <PpLayout>24</PpLayout>
  <Index>15</Index>
</p4ppTags>
</file>

<file path=customXml/item11.xml><?xml version="1.0" encoding="utf-8"?>
<p4ppTags>
  <Name>Free Content + Navigation</Name>
  <PpLayout>32</PpLayout>
  <Index>16</Index>
</p4ppTags>
</file>

<file path=customXml/item12.xml><?xml version="1.0" encoding="utf-8"?>
<p4ppTags>
  <Name>One object (large) + Navigation</Name>
  <PpLayout>32</PpLayout>
  <Index>17</Index>
</p4ppTags>
</file>

<file path=customXml/item13.xml><?xml version="1.0" encoding="utf-8"?>
<p4ppTags>
  <Name>One object (small) + Navigation</Name>
  <PpLayout>32</PpLayout>
  <Index>18</Index>
</p4ppTags>
</file>

<file path=customXml/item14.xml><?xml version="1.0" encoding="utf-8"?>
<p4ppTags>
  <Name>Two columns + Navigation</Name>
  <PpLayout>32</PpLayout>
  <Index>19</Index>
</p4ppTags>
</file>

<file path=customXml/item15.xml><?xml version="1.0" encoding="utf-8"?>
<p4ppTags>
  <Name>Three columns + Navigation</Name>
  <PpLayout>32</PpLayout>
  <Index>20</Index>
</p4ppTags>
</file>

<file path=customXml/item16.xml><?xml version="1.0" encoding="utf-8"?>
<p4ppTags>
  <Name>Two rows + Navigation</Name>
  <PpLayout>32</PpLayout>
  <Index>21</Index>
</p4ppTags>
</file>

<file path=customXml/item17.xml><?xml version="1.0" encoding="utf-8"?>
<p4ppTags>
  <Name>Four objects + Navigation</Name>
  <PpLayout>32</PpLayout>
  <Index>22</Index>
</p4ppTags>
</file>

<file path=customXml/item18.xml><?xml version="1.0" encoding="utf-8"?>
<p4ppTags>
  <Name>Title (big bar up)</Name>
  <PpLayout>1</PpLayout>
  <Index>2</Index>
</p4ppTags>
</file>

<file path=customXml/item19.xml><?xml version="1.0" encoding="utf-8"?>
<p4ppTags>
  <Name>Text + Index</Name>
  <PpLayout>32</PpLayout>
  <Index>8</Index>
</p4ppTags>
</file>

<file path=customXml/item2.xml><?xml version="1.0" encoding="utf-8"?>
<p4ppTags>
  <Name>Free Content</Name>
  <PpLayout>11</PpLayout>
  <Index>9</Index>
</p4ppTags>
</file>

<file path=customXml/item20.xml><?xml version="1.0" encoding="utf-8"?>
<p4ppTags>
  <Name>Free Content</Name>
  <PpLayout>11</PpLayout>
  <Index>9</Index>
</p4ppTags>
</file>

<file path=customXml/item21.xml><?xml version="1.0" encoding="utf-8"?>
<p4ppTags>
  <Name>One object (large)</Name>
  <PpLayout>16</PpLayout>
  <Index>10</Index>
</p4ppTags>
</file>

<file path=customXml/item22.xml><?xml version="1.0" encoding="utf-8"?>
<p4ppTags>
  <Name>One object (small)</Name>
  <PpLayout>16</PpLayout>
  <Index>11</Index>
</p4ppTags>
</file>

<file path=customXml/item23.xml><?xml version="1.0" encoding="utf-8"?>
<p4ppTags>
  <Name>Two columns</Name>
  <PpLayout>29</PpLayout>
  <Index>12</Index>
</p4ppTags>
</file>

<file path=customXml/item24.xml><?xml version="1.0" encoding="utf-8"?>
<p4ppTags>
  <Name>Two rows</Name>
  <PpLayout>32</PpLayout>
  <Index>13</Index>
</p4ppTags>
</file>

<file path=customXml/item25.xml><?xml version="1.0" encoding="utf-8"?>
<p4ppTags>
  <Name>Three columns</Name>
  <PpLayout>32</PpLayout>
  <Index>14</Index>
</p4ppTags>
</file>

<file path=customXml/item26.xml><?xml version="1.0" encoding="utf-8"?>
<p4ppTags>
  <Name>Four objects</Name>
  <PpLayout>24</PpLayout>
  <Index>15</Index>
</p4ppTags>
</file>

<file path=customXml/item27.xml><?xml version="1.0" encoding="utf-8"?>
<p4ppTags>
  <Name>Free Content + Navigation</Name>
  <PpLayout>32</PpLayout>
  <Index>16</Index>
</p4ppTags>
</file>

<file path=customXml/item28.xml><?xml version="1.0" encoding="utf-8"?>
<p4ppTags>
  <Name>One object (large) + Navigation</Name>
  <PpLayout>32</PpLayout>
  <Index>17</Index>
</p4ppTags>
</file>

<file path=customXml/item29.xml><?xml version="1.0" encoding="utf-8"?>
<p4ppTags>
  <Name>One object (small) + Navigation</Name>
  <PpLayout>32</PpLayout>
  <Index>18</Index>
</p4ppTags>
</file>

<file path=customXml/item3.xml><?xml version="1.0" encoding="utf-8"?>
<p4ppTags>
  <Name>Text + Index</Name>
  <PpLayout>32</PpLayout>
  <Index>8</Index>
</p4ppTags>
</file>

<file path=customXml/item30.xml><?xml version="1.0" encoding="utf-8"?>
<p4ppTags>
  <Name>Two columns + Navigation</Name>
  <PpLayout>32</PpLayout>
  <Index>19</Index>
</p4ppTags>
</file>

<file path=customXml/item31.xml><?xml version="1.0" encoding="utf-8"?>
<p4ppTags>
  <Name>Three columns + Navigation</Name>
  <PpLayout>32</PpLayout>
  <Index>20</Index>
</p4ppTags>
</file>

<file path=customXml/item32.xml><?xml version="1.0" encoding="utf-8"?>
<p4ppTags>
  <Name>Two rows + Navigation</Name>
  <PpLayout>32</PpLayout>
  <Index>21</Index>
</p4ppTags>
</file>

<file path=customXml/item33.xml><?xml version="1.0" encoding="utf-8"?>
<p4ppTags>
  <Name>Four objects + Navigation</Name>
  <PpLayout>32</PpLayout>
  <Index>22</Index>
</p4ppTags>
</file>

<file path=customXml/item34.xml><?xml version="1.0" encoding="utf-8"?>
<p4ppTags>
  <Name>Title (big bar up)</Name>
  <PpLayout>1</PpLayout>
  <Index>2</Index>
</p4ppTags>
</file>

<file path=customXml/item4.xml><?xml version="1.0" encoding="utf-8"?>
<p4ppTags>
  <Name>Free Content</Name>
  <PpLayout>11</PpLayout>
  <Index>9</Index>
</p4ppTags>
</file>

<file path=customXml/item5.xml><?xml version="1.0" encoding="utf-8"?>
<p4ppTags>
  <Name>One object (large)</Name>
  <PpLayout>16</PpLayout>
  <Index>10</Index>
</p4ppTags>
</file>

<file path=customXml/item6.xml><?xml version="1.0" encoding="utf-8"?>
<p4ppTags>
  <Name>One object (small)</Name>
  <PpLayout>16</PpLayout>
  <Index>11</Index>
</p4ppTags>
</file>

<file path=customXml/item7.xml><?xml version="1.0" encoding="utf-8"?>
<p4ppTags>
  <Name>Two columns</Name>
  <PpLayout>29</PpLayout>
  <Index>12</Index>
</p4ppTags>
</file>

<file path=customXml/item8.xml><?xml version="1.0" encoding="utf-8"?>
<p4ppTags>
  <Name>Two rows</Name>
  <PpLayout>32</PpLayout>
  <Index>13</Index>
</p4ppTags>
</file>

<file path=customXml/item9.xml><?xml version="1.0" encoding="utf-8"?>
<p4ppTags>
  <Name>Three columns</Name>
  <PpLayout>32</PpLayout>
  <Index>14</Index>
</p4ppTags>
</file>

<file path=customXml/itemProps1.xml><?xml version="1.0" encoding="utf-8"?>
<ds:datastoreItem xmlns:ds="http://schemas.openxmlformats.org/officeDocument/2006/customXml" ds:itemID="{A78CF6C9-0431-4D2D-9A37-DC331D24A215}">
  <ds:schemaRefs/>
</ds:datastoreItem>
</file>

<file path=customXml/itemProps10.xml><?xml version="1.0" encoding="utf-8"?>
<ds:datastoreItem xmlns:ds="http://schemas.openxmlformats.org/officeDocument/2006/customXml" ds:itemID="{511797DF-EEE3-4B24-94DF-CE4BAD670A63}">
  <ds:schemaRefs/>
</ds:datastoreItem>
</file>

<file path=customXml/itemProps11.xml><?xml version="1.0" encoding="utf-8"?>
<ds:datastoreItem xmlns:ds="http://schemas.openxmlformats.org/officeDocument/2006/customXml" ds:itemID="{5A52BF5F-EB70-4BB5-ADF2-DBA31CA49F94}">
  <ds:schemaRefs/>
</ds:datastoreItem>
</file>

<file path=customXml/itemProps12.xml><?xml version="1.0" encoding="utf-8"?>
<ds:datastoreItem xmlns:ds="http://schemas.openxmlformats.org/officeDocument/2006/customXml" ds:itemID="{A19769D5-F927-4C44-866D-6A4FBA2D33B2}">
  <ds:schemaRefs/>
</ds:datastoreItem>
</file>

<file path=customXml/itemProps13.xml><?xml version="1.0" encoding="utf-8"?>
<ds:datastoreItem xmlns:ds="http://schemas.openxmlformats.org/officeDocument/2006/customXml" ds:itemID="{9B2E354F-FB52-4BAB-AB87-3B43D0CC73A5}">
  <ds:schemaRefs/>
</ds:datastoreItem>
</file>

<file path=customXml/itemProps14.xml><?xml version="1.0" encoding="utf-8"?>
<ds:datastoreItem xmlns:ds="http://schemas.openxmlformats.org/officeDocument/2006/customXml" ds:itemID="{144C13DD-28F7-4B60-990D-8C62B3E96DFD}">
  <ds:schemaRefs/>
</ds:datastoreItem>
</file>

<file path=customXml/itemProps15.xml><?xml version="1.0" encoding="utf-8"?>
<ds:datastoreItem xmlns:ds="http://schemas.openxmlformats.org/officeDocument/2006/customXml" ds:itemID="{8C24A9F2-2778-4E6D-8819-274BE8D66E3A}">
  <ds:schemaRefs/>
</ds:datastoreItem>
</file>

<file path=customXml/itemProps16.xml><?xml version="1.0" encoding="utf-8"?>
<ds:datastoreItem xmlns:ds="http://schemas.openxmlformats.org/officeDocument/2006/customXml" ds:itemID="{17451EE3-D47C-456E-A2F7-86E82B39BB3E}">
  <ds:schemaRefs/>
</ds:datastoreItem>
</file>

<file path=customXml/itemProps17.xml><?xml version="1.0" encoding="utf-8"?>
<ds:datastoreItem xmlns:ds="http://schemas.openxmlformats.org/officeDocument/2006/customXml" ds:itemID="{A55F3B97-056D-48CC-8DE6-790052465901}">
  <ds:schemaRefs/>
</ds:datastoreItem>
</file>

<file path=customXml/itemProps18.xml><?xml version="1.0" encoding="utf-8"?>
<ds:datastoreItem xmlns:ds="http://schemas.openxmlformats.org/officeDocument/2006/customXml" ds:itemID="{E50D92A1-D3AF-4D32-82C1-A99B12FA20D6}">
  <ds:schemaRefs/>
</ds:datastoreItem>
</file>

<file path=customXml/itemProps19.xml><?xml version="1.0" encoding="utf-8"?>
<ds:datastoreItem xmlns:ds="http://schemas.openxmlformats.org/officeDocument/2006/customXml" ds:itemID="{7C32DC0A-A7EA-462D-A7D0-A671E37962CD}">
  <ds:schemaRefs/>
</ds:datastoreItem>
</file>

<file path=customXml/itemProps2.xml><?xml version="1.0" encoding="utf-8"?>
<ds:datastoreItem xmlns:ds="http://schemas.openxmlformats.org/officeDocument/2006/customXml" ds:itemID="{64210A6E-15C1-4000-9E4B-811FED25EED4}">
  <ds:schemaRefs/>
</ds:datastoreItem>
</file>

<file path=customXml/itemProps20.xml><?xml version="1.0" encoding="utf-8"?>
<ds:datastoreItem xmlns:ds="http://schemas.openxmlformats.org/officeDocument/2006/customXml" ds:itemID="{9489EAF1-500F-4006-8C87-032E34C31361}">
  <ds:schemaRefs/>
</ds:datastoreItem>
</file>

<file path=customXml/itemProps21.xml><?xml version="1.0" encoding="utf-8"?>
<ds:datastoreItem xmlns:ds="http://schemas.openxmlformats.org/officeDocument/2006/customXml" ds:itemID="{6D9D69B5-8855-4AD5-9AD9-DF570E5EA29D}">
  <ds:schemaRefs/>
</ds:datastoreItem>
</file>

<file path=customXml/itemProps22.xml><?xml version="1.0" encoding="utf-8"?>
<ds:datastoreItem xmlns:ds="http://schemas.openxmlformats.org/officeDocument/2006/customXml" ds:itemID="{98CB275A-AE46-4CCA-A620-88201787F57A}">
  <ds:schemaRefs/>
</ds:datastoreItem>
</file>

<file path=customXml/itemProps23.xml><?xml version="1.0" encoding="utf-8"?>
<ds:datastoreItem xmlns:ds="http://schemas.openxmlformats.org/officeDocument/2006/customXml" ds:itemID="{F18CDC3B-C338-45E5-ABBB-F7D3316D2F07}">
  <ds:schemaRefs/>
</ds:datastoreItem>
</file>

<file path=customXml/itemProps24.xml><?xml version="1.0" encoding="utf-8"?>
<ds:datastoreItem xmlns:ds="http://schemas.openxmlformats.org/officeDocument/2006/customXml" ds:itemID="{64D09418-A8CF-4EB6-8D53-931ADC35D081}">
  <ds:schemaRefs/>
</ds:datastoreItem>
</file>

<file path=customXml/itemProps25.xml><?xml version="1.0" encoding="utf-8"?>
<ds:datastoreItem xmlns:ds="http://schemas.openxmlformats.org/officeDocument/2006/customXml" ds:itemID="{795EDD22-D1AF-4F71-AC33-7EE7F9078816}">
  <ds:schemaRefs/>
</ds:datastoreItem>
</file>

<file path=customXml/itemProps26.xml><?xml version="1.0" encoding="utf-8"?>
<ds:datastoreItem xmlns:ds="http://schemas.openxmlformats.org/officeDocument/2006/customXml" ds:itemID="{B8C0F22E-B1F5-4EA8-B72B-D5C74E7C15D8}">
  <ds:schemaRefs/>
</ds:datastoreItem>
</file>

<file path=customXml/itemProps27.xml><?xml version="1.0" encoding="utf-8"?>
<ds:datastoreItem xmlns:ds="http://schemas.openxmlformats.org/officeDocument/2006/customXml" ds:itemID="{0AB722CF-58D1-40A1-8EC9-2C9C10B4B206}">
  <ds:schemaRefs/>
</ds:datastoreItem>
</file>

<file path=customXml/itemProps28.xml><?xml version="1.0" encoding="utf-8"?>
<ds:datastoreItem xmlns:ds="http://schemas.openxmlformats.org/officeDocument/2006/customXml" ds:itemID="{4C43BCA5-B947-415D-A235-88A014B64633}">
  <ds:schemaRefs/>
</ds:datastoreItem>
</file>

<file path=customXml/itemProps29.xml><?xml version="1.0" encoding="utf-8"?>
<ds:datastoreItem xmlns:ds="http://schemas.openxmlformats.org/officeDocument/2006/customXml" ds:itemID="{5A60C516-919E-4C31-8BB3-AF63DB93CCAB}">
  <ds:schemaRefs/>
</ds:datastoreItem>
</file>

<file path=customXml/itemProps3.xml><?xml version="1.0" encoding="utf-8"?>
<ds:datastoreItem xmlns:ds="http://schemas.openxmlformats.org/officeDocument/2006/customXml" ds:itemID="{0C6F7236-A030-4679-89A2-05F6117771DF}">
  <ds:schemaRefs/>
</ds:datastoreItem>
</file>

<file path=customXml/itemProps30.xml><?xml version="1.0" encoding="utf-8"?>
<ds:datastoreItem xmlns:ds="http://schemas.openxmlformats.org/officeDocument/2006/customXml" ds:itemID="{D6F50894-93C0-4B83-823D-C46ED9AB9701}">
  <ds:schemaRefs/>
</ds:datastoreItem>
</file>

<file path=customXml/itemProps31.xml><?xml version="1.0" encoding="utf-8"?>
<ds:datastoreItem xmlns:ds="http://schemas.openxmlformats.org/officeDocument/2006/customXml" ds:itemID="{0FF97C49-B366-4BF6-9E9E-B98671588FA1}">
  <ds:schemaRefs/>
</ds:datastoreItem>
</file>

<file path=customXml/itemProps32.xml><?xml version="1.0" encoding="utf-8"?>
<ds:datastoreItem xmlns:ds="http://schemas.openxmlformats.org/officeDocument/2006/customXml" ds:itemID="{CC5EFEE7-0F31-4BC1-85A1-98314CC3261D}">
  <ds:schemaRefs/>
</ds:datastoreItem>
</file>

<file path=customXml/itemProps33.xml><?xml version="1.0" encoding="utf-8"?>
<ds:datastoreItem xmlns:ds="http://schemas.openxmlformats.org/officeDocument/2006/customXml" ds:itemID="{FA253F3A-4C6F-4EDE-A0EA-E789FE8898DC}">
  <ds:schemaRefs/>
</ds:datastoreItem>
</file>

<file path=customXml/itemProps34.xml><?xml version="1.0" encoding="utf-8"?>
<ds:datastoreItem xmlns:ds="http://schemas.openxmlformats.org/officeDocument/2006/customXml" ds:itemID="{E648D7AE-6E20-4285-BB46-BADD6F5AF38E}">
  <ds:schemaRefs/>
</ds:datastoreItem>
</file>

<file path=customXml/itemProps4.xml><?xml version="1.0" encoding="utf-8"?>
<ds:datastoreItem xmlns:ds="http://schemas.openxmlformats.org/officeDocument/2006/customXml" ds:itemID="{3E28D610-4621-4A1E-8129-50D9126A2A1B}">
  <ds:schemaRefs/>
</ds:datastoreItem>
</file>

<file path=customXml/itemProps5.xml><?xml version="1.0" encoding="utf-8"?>
<ds:datastoreItem xmlns:ds="http://schemas.openxmlformats.org/officeDocument/2006/customXml" ds:itemID="{AC8BDC5E-84E0-4914-85C3-B597F76C4342}">
  <ds:schemaRefs/>
</ds:datastoreItem>
</file>

<file path=customXml/itemProps6.xml><?xml version="1.0" encoding="utf-8"?>
<ds:datastoreItem xmlns:ds="http://schemas.openxmlformats.org/officeDocument/2006/customXml" ds:itemID="{7AB312D7-B298-4309-9642-AEB58C115BD9}">
  <ds:schemaRefs/>
</ds:datastoreItem>
</file>

<file path=customXml/itemProps7.xml><?xml version="1.0" encoding="utf-8"?>
<ds:datastoreItem xmlns:ds="http://schemas.openxmlformats.org/officeDocument/2006/customXml" ds:itemID="{DF96F54A-86D7-48E6-94C8-4A316133EB61}">
  <ds:schemaRefs/>
</ds:datastoreItem>
</file>

<file path=customXml/itemProps8.xml><?xml version="1.0" encoding="utf-8"?>
<ds:datastoreItem xmlns:ds="http://schemas.openxmlformats.org/officeDocument/2006/customXml" ds:itemID="{1CAB63F0-34DC-4274-8F98-861B00DE01C8}">
  <ds:schemaRefs/>
</ds:datastoreItem>
</file>

<file path=customXml/itemProps9.xml><?xml version="1.0" encoding="utf-8"?>
<ds:datastoreItem xmlns:ds="http://schemas.openxmlformats.org/officeDocument/2006/customXml" ds:itemID="{E6F112C6-FD24-4D43-AF0F-A5CDD3B74673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SIM_PPT_2003_4x3_ENG_V1.ppt</Template>
  <TotalTime>0</TotalTime>
  <Words>325</Words>
  <Application>Microsoft Office PowerPoint</Application>
  <PresentationFormat>A4 Paper (210x297 mm)</PresentationFormat>
  <Paragraphs>121</Paragraphs>
  <Slides>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1_Siemens 2016 – 16:9</vt:lpstr>
      <vt:lpstr>Siemens 2016 – 16:9</vt:lpstr>
      <vt:lpstr>think-cell Folie</vt:lpstr>
      <vt:lpstr>Slide 1</vt:lpstr>
      <vt:lpstr>Digitalization is driven by The Internet of Things</vt:lpstr>
      <vt:lpstr>Smart Buildings in a Smart Grid: Enabled by ICT technologies</vt:lpstr>
      <vt:lpstr>Significant changes in energy systems  The new age of electricity</vt:lpstr>
      <vt:lpstr>Pushing the integration of infrastructures</vt:lpstr>
      <vt:lpstr>Renewables in Smart City Research  Aspern, Vienna</vt:lpstr>
      <vt:lpstr>Renewable electricity  Gothenburg, Sweden</vt:lpstr>
      <vt:lpstr>Call to Action – Most Sustainable Building in the world</vt:lpstr>
    </vt:vector>
  </TitlesOfParts>
  <Company>Siemens AG</Company>
  <LinksUpToDate>false</LinksUpToDate>
  <SharedDoc>false</SharedDoc>
  <HyperlinkBase>www.siemens.com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Speh, Rainer</dc:creator>
  <cp:lastModifiedBy>Lucia Casacia</cp:lastModifiedBy>
  <cp:revision>646</cp:revision>
  <cp:lastPrinted>2013-03-27T15:23:00Z</cp:lastPrinted>
  <dcterms:created xsi:type="dcterms:W3CDTF">2013-01-03T15:47:17Z</dcterms:created>
  <dcterms:modified xsi:type="dcterms:W3CDTF">2017-05-15T19:24:05Z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  <property fmtid="{D5CDD505-2E9C-101B-9397-08002B2CF9AE}" pid="3" name="Release date">
    <vt:lpwstr>January 2013</vt:lpwstr>
  </property>
  <property fmtid="{D5CDD505-2E9C-101B-9397-08002B2CF9AE}" pid="4" name="Office version">
    <vt:lpwstr>2003</vt:lpwstr>
  </property>
  <property fmtid="{D5CDD505-2E9C-101B-9397-08002B2CF9AE}" pid="5" name="Release version">
    <vt:lpwstr>1,0</vt:lpwstr>
  </property>
  <property fmtid="{D5CDD505-2E9C-101B-9397-08002B2CF9AE}" pid="6" name="_AdHocReviewCycleID">
    <vt:i4>-329679572</vt:i4>
  </property>
  <property fmtid="{D5CDD505-2E9C-101B-9397-08002B2CF9AE}" pid="7" name="_NewReviewCycle">
    <vt:lpwstr/>
  </property>
  <property fmtid="{D5CDD505-2E9C-101B-9397-08002B2CF9AE}" pid="8" name="_EmailSubject">
    <vt:lpwstr>Global Learning Forum: your presentation needed in advance</vt:lpwstr>
  </property>
  <property fmtid="{D5CDD505-2E9C-101B-9397-08002B2CF9AE}" pid="9" name="_AuthorEmail">
    <vt:lpwstr>lucia.casacia@siemens.com</vt:lpwstr>
  </property>
  <property fmtid="{D5CDD505-2E9C-101B-9397-08002B2CF9AE}" pid="10" name="_AuthorEmailDisplayName">
    <vt:lpwstr>CASACIA, LUCIA (RC-CA)</vt:lpwstr>
  </property>
  <property fmtid="{D5CDD505-2E9C-101B-9397-08002B2CF9AE}" pid="11" name="_PreviousAdHocReviewCycleID">
    <vt:i4>-1014602050</vt:i4>
  </property>
</Properties>
</file>